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3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5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33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7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20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1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4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9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2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5060B-0728-4189-9B17-DB5931BD6817}" type="datetimeFigureOut">
              <a:rPr lang="en-US" smtClean="0"/>
              <a:t>4/29/2024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1ED85-9CC8-496C-B999-70232E305C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8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92" t="61685" b="15881"/>
          <a:stretch/>
        </p:blipFill>
        <p:spPr bwMode="auto">
          <a:xfrm>
            <a:off x="3530716" y="938026"/>
            <a:ext cx="3840824" cy="2254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30716" y="3213359"/>
            <a:ext cx="340130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90068" y="5505419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Anti GroEL2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2220" y="4706582"/>
            <a:ext cx="350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1             2         3         4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96497" y="3343150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GroEL2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6912839" y="3503719"/>
            <a:ext cx="383658" cy="174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15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drsarkar</dc:creator>
  <cp:lastModifiedBy>drsarkar</cp:lastModifiedBy>
  <cp:revision>2</cp:revision>
  <dcterms:created xsi:type="dcterms:W3CDTF">2024-04-29T07:38:46Z</dcterms:created>
  <dcterms:modified xsi:type="dcterms:W3CDTF">2024-04-29T07:55:46Z</dcterms:modified>
</cp:coreProperties>
</file>