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0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4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9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8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3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4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7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3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5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09EC2-B2C3-4123-BE08-392E6283427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553CF-CFE0-4980-8D7D-37C84529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2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0909" t="13636" r="7273" b="7273"/>
          <a:stretch>
            <a:fillRect/>
          </a:stretch>
        </p:blipFill>
        <p:spPr bwMode="auto">
          <a:xfrm>
            <a:off x="3772989" y="1983377"/>
            <a:ext cx="3694386" cy="238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747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drsarkar</cp:lastModifiedBy>
  <cp:revision>2</cp:revision>
  <dcterms:created xsi:type="dcterms:W3CDTF">2024-04-29T07:40:57Z</dcterms:created>
  <dcterms:modified xsi:type="dcterms:W3CDTF">2024-04-29T07:56:37Z</dcterms:modified>
</cp:coreProperties>
</file>