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389C-CD85-46B8-AA3D-1E497601EC83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9A09-C480-4085-B337-B70EA4DF0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85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389C-CD85-46B8-AA3D-1E497601EC83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9A09-C480-4085-B337-B70EA4DF0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9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389C-CD85-46B8-AA3D-1E497601EC83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9A09-C480-4085-B337-B70EA4DF0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26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389C-CD85-46B8-AA3D-1E497601EC83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9A09-C480-4085-B337-B70EA4DF0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32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389C-CD85-46B8-AA3D-1E497601EC83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9A09-C480-4085-B337-B70EA4DF0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78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389C-CD85-46B8-AA3D-1E497601EC83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9A09-C480-4085-B337-B70EA4DF0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6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389C-CD85-46B8-AA3D-1E497601EC83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9A09-C480-4085-B337-B70EA4DF0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24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389C-CD85-46B8-AA3D-1E497601EC83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9A09-C480-4085-B337-B70EA4DF0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37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389C-CD85-46B8-AA3D-1E497601EC83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9A09-C480-4085-B337-B70EA4DF0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520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389C-CD85-46B8-AA3D-1E497601EC83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9A09-C480-4085-B337-B70EA4DF0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031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389C-CD85-46B8-AA3D-1E497601EC83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59A09-C480-4085-B337-B70EA4DF0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3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3389C-CD85-46B8-AA3D-1E497601EC83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59A09-C480-4085-B337-B70EA4DF0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861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35286" y="544068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Anti RpoB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92" t="61685" b="15881"/>
          <a:stretch/>
        </p:blipFill>
        <p:spPr bwMode="auto">
          <a:xfrm>
            <a:off x="4582886" y="1040674"/>
            <a:ext cx="3240000" cy="1952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 l="10909" t="13636" r="7273" b="7273"/>
          <a:stretch>
            <a:fillRect/>
          </a:stretch>
        </p:blipFill>
        <p:spPr bwMode="auto">
          <a:xfrm>
            <a:off x="4263198" y="3098074"/>
            <a:ext cx="2779423" cy="1791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887686" y="4876409"/>
            <a:ext cx="3509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1        2         3         4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19045" y="3722033"/>
            <a:ext cx="6015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RpoB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990515" y="3899326"/>
            <a:ext cx="46155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944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drsarkar</dc:creator>
  <cp:lastModifiedBy>drsarkar</cp:lastModifiedBy>
  <cp:revision>2</cp:revision>
  <dcterms:created xsi:type="dcterms:W3CDTF">2024-04-29T07:42:07Z</dcterms:created>
  <dcterms:modified xsi:type="dcterms:W3CDTF">2024-04-29T07:57:01Z</dcterms:modified>
</cp:coreProperties>
</file>