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4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4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0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6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9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2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5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0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029" y="643879"/>
            <a:ext cx="6571657" cy="495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2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drsarkar</dc:creator>
  <cp:lastModifiedBy>DIBYENDU SARKAR</cp:lastModifiedBy>
  <cp:revision>2</cp:revision>
  <dcterms:created xsi:type="dcterms:W3CDTF">2024-04-23T09:14:55Z</dcterms:created>
  <dcterms:modified xsi:type="dcterms:W3CDTF">2024-04-23T09:28:07Z</dcterms:modified>
</cp:coreProperties>
</file>