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3" d="100"/>
          <a:sy n="103" d="100"/>
        </p:scale>
        <p:origin x="87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FC01-94FB-4EA9-8201-F5612E27628C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51DA-7A72-4433-9B8E-D6D057BB1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71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FC01-94FB-4EA9-8201-F5612E27628C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51DA-7A72-4433-9B8E-D6D057BB1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745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FC01-94FB-4EA9-8201-F5612E27628C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51DA-7A72-4433-9B8E-D6D057BB1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648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FC01-94FB-4EA9-8201-F5612E27628C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51DA-7A72-4433-9B8E-D6D057BB1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95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FC01-94FB-4EA9-8201-F5612E27628C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51DA-7A72-4433-9B8E-D6D057BB1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220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FC01-94FB-4EA9-8201-F5612E27628C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51DA-7A72-4433-9B8E-D6D057BB1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204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FC01-94FB-4EA9-8201-F5612E27628C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51DA-7A72-4433-9B8E-D6D057BB1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8684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FC01-94FB-4EA9-8201-F5612E27628C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51DA-7A72-4433-9B8E-D6D057BB1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1995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FC01-94FB-4EA9-8201-F5612E27628C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51DA-7A72-4433-9B8E-D6D057BB1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826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FC01-94FB-4EA9-8201-F5612E27628C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51DA-7A72-4433-9B8E-D6D057BB1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552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3FC01-94FB-4EA9-8201-F5612E27628C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51DA-7A72-4433-9B8E-D6D057BB1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126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D3FC01-94FB-4EA9-8201-F5612E27628C}" type="datetimeFigureOut">
              <a:rPr lang="en-US" smtClean="0"/>
              <a:t>4/23/2024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551DA-7A72-4433-9B8E-D6D057BB1C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004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6596" y="1706878"/>
            <a:ext cx="4744297" cy="38547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363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drsarkar</dc:creator>
  <cp:lastModifiedBy>DIBYENDU SARKAR</cp:lastModifiedBy>
  <cp:revision>2</cp:revision>
  <dcterms:created xsi:type="dcterms:W3CDTF">2024-04-23T09:14:55Z</dcterms:created>
  <dcterms:modified xsi:type="dcterms:W3CDTF">2024-04-23T09:28:42Z</dcterms:modified>
</cp:coreProperties>
</file>