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8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3FC01-94FB-4EA9-8201-F5612E27628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551DA-7A72-4433-9B8E-D6D057BB1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71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3FC01-94FB-4EA9-8201-F5612E27628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551DA-7A72-4433-9B8E-D6D057BB1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745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3FC01-94FB-4EA9-8201-F5612E27628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551DA-7A72-4433-9B8E-D6D057BB1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648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3FC01-94FB-4EA9-8201-F5612E27628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551DA-7A72-4433-9B8E-D6D057BB1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95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3FC01-94FB-4EA9-8201-F5612E27628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551DA-7A72-4433-9B8E-D6D057BB1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220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3FC01-94FB-4EA9-8201-F5612E27628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551DA-7A72-4433-9B8E-D6D057BB1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204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3FC01-94FB-4EA9-8201-F5612E27628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551DA-7A72-4433-9B8E-D6D057BB1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868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3FC01-94FB-4EA9-8201-F5612E27628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551DA-7A72-4433-9B8E-D6D057BB1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199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3FC01-94FB-4EA9-8201-F5612E27628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551DA-7A72-4433-9B8E-D6D057BB1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826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3FC01-94FB-4EA9-8201-F5612E27628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551DA-7A72-4433-9B8E-D6D057BB1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552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3FC01-94FB-4EA9-8201-F5612E27628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551DA-7A72-4433-9B8E-D6D057BB1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126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3FC01-94FB-4EA9-8201-F5612E27628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551DA-7A72-4433-9B8E-D6D057BB1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004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6596" y="1706878"/>
            <a:ext cx="4744297" cy="3854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363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drsarkar</dc:creator>
  <cp:lastModifiedBy>DIBYENDU SARKAR</cp:lastModifiedBy>
  <cp:revision>2</cp:revision>
  <dcterms:created xsi:type="dcterms:W3CDTF">2024-04-23T09:14:55Z</dcterms:created>
  <dcterms:modified xsi:type="dcterms:W3CDTF">2024-04-23T09:28:42Z</dcterms:modified>
</cp:coreProperties>
</file>