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4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4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2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0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6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9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2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5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2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3FC01-94FB-4EA9-8201-F5612E27628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551DA-7A72-4433-9B8E-D6D057BB1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0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596" y="1706878"/>
            <a:ext cx="4744297" cy="385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36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drsarkar</dc:creator>
  <cp:lastModifiedBy>DIBYENDU SARKAR</cp:lastModifiedBy>
  <cp:revision>2</cp:revision>
  <dcterms:created xsi:type="dcterms:W3CDTF">2024-04-23T09:14:55Z</dcterms:created>
  <dcterms:modified xsi:type="dcterms:W3CDTF">2024-04-23T09:28:42Z</dcterms:modified>
</cp:coreProperties>
</file>