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61AF5-420E-C1AE-09F5-81B4C9692F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39548E-1FFB-6DAC-4695-FAC9C74855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00FDFD-6798-A5E9-DB78-99878F45F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FB83-C932-4D1B-979F-27A41AF7C720}" type="datetimeFigureOut">
              <a:rPr lang="en-IN" smtClean="0"/>
              <a:t>23-04-2024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F672BD-BDB1-5235-51F2-A0C5CF8FD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50325F-1E2B-B52D-48A4-D5C0E2CDE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09B3E-5F15-4BCC-BDC6-47D3EDB5B1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8369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89787-B2C9-B804-D4DD-930B78AED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687BB7-9675-AF8C-88C9-6C9529558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42CB3-D9A6-DB51-9AC1-3823F4C56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FB83-C932-4D1B-979F-27A41AF7C720}" type="datetimeFigureOut">
              <a:rPr lang="en-IN" smtClean="0"/>
              <a:t>23-04-2024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7BFECB-B489-D43C-C8BF-BD42EE52F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A74238-C037-272C-AE02-433229878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09B3E-5F15-4BCC-BDC6-47D3EDB5B1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337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5C9AF3-8DC5-F9AE-7BB0-A245399A00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A8A202-AD7C-68BD-16E9-59E7C9C6AC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D3205A-789E-9803-D8D5-A3D480133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FB83-C932-4D1B-979F-27A41AF7C720}" type="datetimeFigureOut">
              <a:rPr lang="en-IN" smtClean="0"/>
              <a:t>23-04-2024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A6AD08-B9B0-DEAC-15B1-FB2A6FD97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09CC34-F172-4658-A6E3-34316B184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09B3E-5F15-4BCC-BDC6-47D3EDB5B1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16861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C9B5D-2D88-D282-C4EF-FED0BBBEF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ED3DEE-F112-76E9-D0AB-034DC5F08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E98146-8D9E-938B-AC4B-55455E18B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FB83-C932-4D1B-979F-27A41AF7C720}" type="datetimeFigureOut">
              <a:rPr lang="en-IN" smtClean="0"/>
              <a:t>23-04-2024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B0318B-01F8-6368-0115-3EDE7ED4F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43872-2DAD-37EF-2C9A-FBA041448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09B3E-5F15-4BCC-BDC6-47D3EDB5B1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5761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B73B3-CC14-6B38-081D-3902751DB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4BFBED-A28D-F4DA-92C2-9FF63402C3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78F484-B9E3-6A23-D084-E1838939B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FB83-C932-4D1B-979F-27A41AF7C720}" type="datetimeFigureOut">
              <a:rPr lang="en-IN" smtClean="0"/>
              <a:t>23-04-2024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706133-CD47-11A3-05DB-9DD59EF92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1BD12E-0FE3-CD46-DEE5-3A262D1FB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09B3E-5F15-4BCC-BDC6-47D3EDB5B1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41429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675F4-F124-266F-5FBD-2F89E0980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497413-2E55-0625-4943-E28EB5FC6F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22BFD8-AC5C-DF8D-4463-C47548F9FA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27EC43-1849-C39E-0BA5-635F5AC59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FB83-C932-4D1B-979F-27A41AF7C720}" type="datetimeFigureOut">
              <a:rPr lang="en-IN" smtClean="0"/>
              <a:t>23-04-2024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2DB37B-AD50-AD3D-7083-17B242A57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BF3520-833B-94B4-A791-E90799B29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09B3E-5F15-4BCC-BDC6-47D3EDB5B1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4463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435E3-95E5-3D46-CA87-3B3BF55BD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8E43F5-59D8-D13D-B62C-E8DE8C0E14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02E440-1E95-282D-41C9-208C7D89A9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752819-0F61-2925-CDF7-1C69AC8812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507C17-5E64-1148-8F8B-5C1769C8FE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319F96-F74B-60E6-C7EF-0FB1F4FDF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FB83-C932-4D1B-979F-27A41AF7C720}" type="datetimeFigureOut">
              <a:rPr lang="en-IN" smtClean="0"/>
              <a:t>23-04-2024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2FCB68-B539-40B2-0893-5A17B3EA7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30DCA0-E868-631C-0537-0ECE0AFED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09B3E-5F15-4BCC-BDC6-47D3EDB5B1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77292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05429-9624-56A1-A3A3-618F365EC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3B9C70-50C7-1A0F-99CF-F30A2A46E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FB83-C932-4D1B-979F-27A41AF7C720}" type="datetimeFigureOut">
              <a:rPr lang="en-IN" smtClean="0"/>
              <a:t>23-04-2024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77445B-ABC7-98CD-2111-5417DAD56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E595C0-C130-178C-A9AE-15D6922CD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09B3E-5F15-4BCC-BDC6-47D3EDB5B1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3912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41436A-DF50-7675-FB59-4CD4156C5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FB83-C932-4D1B-979F-27A41AF7C720}" type="datetimeFigureOut">
              <a:rPr lang="en-IN" smtClean="0"/>
              <a:t>23-04-2024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4E3FB6-F6D5-9456-746D-DBF032DF4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0509FC-CFBF-7A30-038F-8E64CA27E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09B3E-5F15-4BCC-BDC6-47D3EDB5B1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18362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52DBB-95F4-A059-D6C2-7509EB570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B784D-38FD-6966-4DA1-BCD32EED0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270D0E-988B-0BEB-B19E-75DA8D38DF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3F5555-F42C-E1AE-1AC4-B6BF6D4CF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FB83-C932-4D1B-979F-27A41AF7C720}" type="datetimeFigureOut">
              <a:rPr lang="en-IN" smtClean="0"/>
              <a:t>23-04-2024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3E4ABB-CCE5-617B-63DC-CC79D8338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583814-A550-A4B5-9950-6AEADFC00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09B3E-5F15-4BCC-BDC6-47D3EDB5B1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8307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2C27E-4E96-25EB-9C7D-951757E19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A271DB-8057-8F76-525A-3483E030D2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91979B-675B-74E1-0B52-F6A399A3AC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AF2F4D-7098-E25D-E78B-09066FCA8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FB83-C932-4D1B-979F-27A41AF7C720}" type="datetimeFigureOut">
              <a:rPr lang="en-IN" smtClean="0"/>
              <a:t>23-04-2024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3B14A7-B937-2946-0993-18F2521A6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DB48AE-6B4B-CA23-1C91-4F43C05E3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09B3E-5F15-4BCC-BDC6-47D3EDB5B1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8733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B35D89-FEC4-4209-B891-F7DBB247E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074214-D05A-7CB0-A741-1A2149AA6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1BF6D-8762-062C-5622-2DD0887474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7FB83-C932-4D1B-979F-27A41AF7C720}" type="datetimeFigureOut">
              <a:rPr lang="en-IN" smtClean="0"/>
              <a:t>23-04-2024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F65E1E-2A8A-7029-ED84-8290C62D38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725D9D-F236-FE87-6184-192DA15412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09B3E-5F15-4BCC-BDC6-47D3EDB5B1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8664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549A236-72FF-4E09-6243-8202BE7B9F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674136"/>
            <a:ext cx="8245151" cy="6183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224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DIBYENDU SARKAR</dc:creator>
  <cp:lastModifiedBy>DIBYENDU SARKAR</cp:lastModifiedBy>
  <cp:revision>1</cp:revision>
  <dcterms:created xsi:type="dcterms:W3CDTF">2024-04-23T11:50:19Z</dcterms:created>
  <dcterms:modified xsi:type="dcterms:W3CDTF">2024-04-23T11:50:44Z</dcterms:modified>
</cp:coreProperties>
</file>