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478A-4F47-4F89-9F0D-7CE3B15A1E5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8A6D2-AB8B-40FD-ABBB-A4677D7FA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16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478A-4F47-4F89-9F0D-7CE3B15A1E5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8A6D2-AB8B-40FD-ABBB-A4677D7FA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9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478A-4F47-4F89-9F0D-7CE3B15A1E5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8A6D2-AB8B-40FD-ABBB-A4677D7FA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7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478A-4F47-4F89-9F0D-7CE3B15A1E5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8A6D2-AB8B-40FD-ABBB-A4677D7FA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6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478A-4F47-4F89-9F0D-7CE3B15A1E5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8A6D2-AB8B-40FD-ABBB-A4677D7FA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8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478A-4F47-4F89-9F0D-7CE3B15A1E5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8A6D2-AB8B-40FD-ABBB-A4677D7FA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6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478A-4F47-4F89-9F0D-7CE3B15A1E5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8A6D2-AB8B-40FD-ABBB-A4677D7FA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14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478A-4F47-4F89-9F0D-7CE3B15A1E5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8A6D2-AB8B-40FD-ABBB-A4677D7FA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6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478A-4F47-4F89-9F0D-7CE3B15A1E5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8A6D2-AB8B-40FD-ABBB-A4677D7FA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7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478A-4F47-4F89-9F0D-7CE3B15A1E5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8A6D2-AB8B-40FD-ABBB-A4677D7FA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90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478A-4F47-4F89-9F0D-7CE3B15A1E5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8A6D2-AB8B-40FD-ABBB-A4677D7FA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5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5478A-4F47-4F89-9F0D-7CE3B15A1E55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8A6D2-AB8B-40FD-ABBB-A4677D7FA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9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"/><Relationship Id="rId13" Type="http://schemas.openxmlformats.org/officeDocument/2006/relationships/image" Target="../media/image12.tif"/><Relationship Id="rId3" Type="http://schemas.openxmlformats.org/officeDocument/2006/relationships/image" Target="../media/image2.tif"/><Relationship Id="rId7" Type="http://schemas.openxmlformats.org/officeDocument/2006/relationships/image" Target="../media/image6.tiff"/><Relationship Id="rId12" Type="http://schemas.openxmlformats.org/officeDocument/2006/relationships/image" Target="../media/image11.ti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11" Type="http://schemas.openxmlformats.org/officeDocument/2006/relationships/image" Target="../media/image10.tif"/><Relationship Id="rId5" Type="http://schemas.openxmlformats.org/officeDocument/2006/relationships/image" Target="../media/image4.tiff"/><Relationship Id="rId10" Type="http://schemas.openxmlformats.org/officeDocument/2006/relationships/image" Target="../media/image9.tif"/><Relationship Id="rId4" Type="http://schemas.openxmlformats.org/officeDocument/2006/relationships/image" Target="../media/image3.tif"/><Relationship Id="rId9" Type="http://schemas.openxmlformats.org/officeDocument/2006/relationships/image" Target="../media/image8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734448" y="348149"/>
            <a:ext cx="299437" cy="269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Rv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445835" y="5317946"/>
            <a:ext cx="129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PDE mutant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34448" y="3596759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PDE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764403" y="44005"/>
            <a:ext cx="4484127" cy="5970505"/>
            <a:chOff x="764403" y="44005"/>
            <a:chExt cx="4484127" cy="5970505"/>
          </a:xfrm>
        </p:grpSpPr>
        <p:grpSp>
          <p:nvGrpSpPr>
            <p:cNvPr id="28" name="Group 27"/>
            <p:cNvGrpSpPr/>
            <p:nvPr/>
          </p:nvGrpSpPr>
          <p:grpSpPr>
            <a:xfrm>
              <a:off x="779650" y="3037908"/>
              <a:ext cx="4468880" cy="1516371"/>
              <a:chOff x="7343761" y="206234"/>
              <a:chExt cx="4468880" cy="151637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51179" y="206234"/>
                <a:ext cx="1461462" cy="151637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3761" y="208631"/>
                <a:ext cx="1459152" cy="1513974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47470" y="207101"/>
                <a:ext cx="1460626" cy="1515504"/>
              </a:xfrm>
              <a:prstGeom prst="rect">
                <a:avLst/>
              </a:prstGeom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779650" y="44005"/>
              <a:ext cx="4460741" cy="1420640"/>
              <a:chOff x="941575" y="1722605"/>
              <a:chExt cx="4460741" cy="142064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0401" y="1722605"/>
                <a:ext cx="1461915" cy="1420640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36692" y="1722605"/>
                <a:ext cx="1461915" cy="142064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1575" y="1722605"/>
                <a:ext cx="1461915" cy="1420640"/>
              </a:xfrm>
              <a:prstGeom prst="rect">
                <a:avLst/>
              </a:prstGeom>
            </p:spPr>
          </p:pic>
        </p:grpSp>
        <p:grpSp>
          <p:nvGrpSpPr>
            <p:cNvPr id="31" name="Group 30"/>
            <p:cNvGrpSpPr/>
            <p:nvPr/>
          </p:nvGrpSpPr>
          <p:grpSpPr>
            <a:xfrm>
              <a:off x="764403" y="4619051"/>
              <a:ext cx="4475988" cy="1395459"/>
              <a:chOff x="945096" y="3028376"/>
              <a:chExt cx="4475988" cy="1395459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4762" y="3055653"/>
                <a:ext cx="1466322" cy="1368182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5096" y="3028376"/>
                <a:ext cx="1460392" cy="1362649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36692" y="3045897"/>
                <a:ext cx="1460626" cy="1362866"/>
              </a:xfrm>
              <a:prstGeom prst="rect">
                <a:avLst/>
              </a:prstGeom>
            </p:spPr>
          </p:pic>
        </p:grpSp>
        <p:grpSp>
          <p:nvGrpSpPr>
            <p:cNvPr id="30" name="Group 29"/>
            <p:cNvGrpSpPr/>
            <p:nvPr/>
          </p:nvGrpSpPr>
          <p:grpSpPr>
            <a:xfrm>
              <a:off x="769201" y="1506436"/>
              <a:ext cx="4471190" cy="1489941"/>
              <a:chOff x="942724" y="4585850"/>
              <a:chExt cx="4471190" cy="1489941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4762" y="4585850"/>
                <a:ext cx="1459152" cy="1466340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38827" y="4597165"/>
                <a:ext cx="1471378" cy="1478626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724" y="4587392"/>
                <a:ext cx="1455868" cy="1463040"/>
              </a:xfrm>
              <a:prstGeom prst="rect">
                <a:avLst/>
              </a:prstGeom>
            </p:spPr>
          </p:pic>
        </p:grpSp>
      </p:grpSp>
      <p:sp>
        <p:nvSpPr>
          <p:cNvPr id="27" name="TextBox 26"/>
          <p:cNvSpPr txBox="1"/>
          <p:nvPr/>
        </p:nvSpPr>
        <p:spPr>
          <a:xfrm>
            <a:off x="5713198" y="2045555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ST100</a:t>
            </a:r>
          </a:p>
        </p:txBody>
      </p:sp>
    </p:spTree>
    <p:extLst>
      <p:ext uri="{BB962C8B-B14F-4D97-AF65-F5344CB8AC3E}">
        <p14:creationId xmlns:p14="http://schemas.microsoft.com/office/powerpoint/2010/main" val="1243441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5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SD lab</dc:creator>
  <cp:lastModifiedBy>DIBYENDU SARKAR</cp:lastModifiedBy>
  <cp:revision>13</cp:revision>
  <dcterms:created xsi:type="dcterms:W3CDTF">2022-05-28T08:45:08Z</dcterms:created>
  <dcterms:modified xsi:type="dcterms:W3CDTF">2024-02-01T09:02:23Z</dcterms:modified>
</cp:coreProperties>
</file>