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189A2-09E5-324D-2C7E-9400378DE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E538A7-F1CB-C88E-5DBA-EAB68F5D3F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8FFF7-4FC0-B1AA-7E45-332CC03D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76ECC-5E61-EF71-1D70-1DF1B60C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B9E63-2C7E-486D-69C0-C4E87BA09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127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44214-CB37-42B9-F913-6D7AB4D5F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52B631-1327-709E-D462-754315A73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C9A14-2056-6BD7-4529-7E7A3782C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FE4D2-CB0B-0B60-2D3B-716C9C84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44F84-46BD-BF80-F3C4-2ACEF469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309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F53CD3-AC38-2129-1CFE-051880654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7D8DA-42F6-B76B-FA58-07BFD86E8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4C59E-3BFF-C5D5-5676-7E211A5F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F6846-AD54-8E6A-D06C-9425BB6A3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BCE60-B369-513D-4B58-EA27DB42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687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8701-2149-BBF7-126F-08B9667E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55C4E-5C14-B20C-E334-F1071D304F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D200E-022A-0B92-E855-6A13A898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9DBC4-8CDD-C7A3-C7C4-A2140700C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3C82F-80A6-F4F5-2789-8593126A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899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87BF-73E8-8226-4BC0-1D6F7DF47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7B56A-978E-3C05-EB17-6E5942B4E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31214-3AB4-F60A-BDBB-7CA97696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767CA-BBE8-849D-7772-9F99922A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6A0FF-4191-B48C-22A5-6D833FF9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415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0D58-81A1-FBF7-AC11-88B2761B5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C5F60-7D6D-A858-4A57-8DE6E4E3F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C79605-F6E0-9E08-46F3-932B1221E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9251B-3DE0-8CB6-2197-BF64E8FE4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C67DA-CEB0-C755-2969-5D368A534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CF446-DDB0-A6E7-3A4C-FCBF7563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074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8EF67-4CF2-7419-6C9C-A320D0DFE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8979-00FD-81D1-AB5A-2D3F9E3EE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C6F48-532E-159E-4B8E-C4699010C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759ACD-6883-E160-EAE8-EA9DB08BC8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95498-7583-9856-6DBA-443000E6B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EC8275-2BA0-2CE4-8044-B465CCC56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A055C1-7E25-4113-2DD5-44D2CC65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EBE565-FCCA-1D2B-3332-CC016073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744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29F2-4C27-C3D2-5385-E9ABAABD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D5281-FF50-9A2A-9FCA-A59557CF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5023F6-710F-12B1-09B4-93267B62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C26B1-5A20-5A75-1232-5D2C3073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945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4425E-7652-F3FC-6320-3E5A58174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78BD56-E3EF-4D67-137B-8391E0B2F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089FC-FCA0-E333-F3A6-A6A9989E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0268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50B5-D2CD-FCF6-57BF-9800E5B3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1BF9D-25BF-4C17-7B15-D44C1C6FF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8DCE2-57C8-6CDA-2F8B-CA05C7071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5EDC1-1485-3ABB-3954-CA0C5E5A3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2DAFE-C7AF-3285-7FC5-C3BF37E7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CD614-0807-F0B4-84DF-EF007F27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12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A92F4-F0B6-B088-CD42-49B751F4E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1F717-9BF3-26D9-494B-E9C012618E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52C24-FD2A-5E71-29E6-E7C1ABAFB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F9D436-6CF3-FAFD-FF93-1D5B8597B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CACF9-7007-49BF-62B4-BA3195289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CB384-495C-982C-1331-B91ED1A1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686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DABF8-1BB4-DE2E-A49B-5AA2D0954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B968C-D8E5-9D33-6126-618583A3C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61FF-0C56-C7CA-D8CB-C9BA3E8524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143A6-5E3B-49D4-A1E6-129FDDB8A935}" type="datetimeFigureOut">
              <a:rPr lang="en-IN" smtClean="0"/>
              <a:t>23-04-2024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4D5F3-DD6F-4514-831C-CBA1A3560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891DB-824F-2441-BB34-8A496A06A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03B97-2A98-4653-A3AD-EB04E13FA0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262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60949-29FB-E3CC-D551-8382F03B9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06" y="586612"/>
            <a:ext cx="8284788" cy="56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19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DIBYENDU SARKAR</dc:creator>
  <cp:lastModifiedBy>DIBYENDU SARKAR</cp:lastModifiedBy>
  <cp:revision>1</cp:revision>
  <dcterms:created xsi:type="dcterms:W3CDTF">2024-04-23T11:53:04Z</dcterms:created>
  <dcterms:modified xsi:type="dcterms:W3CDTF">2024-04-23T11:54:33Z</dcterms:modified>
</cp:coreProperties>
</file>