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0E6F7-FEC1-8745-DE1E-8215960CB8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BF70ED-07F5-795C-F044-491344F033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FEB81-576E-FBEC-98A0-84DBCE654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05EC1-0AF9-4CC5-9682-F39277E0524E}" type="datetimeFigureOut">
              <a:rPr lang="en-IN" smtClean="0"/>
              <a:t>23-04-2024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AF362-DFB0-AC2F-D604-1685C8F96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53C67-281B-5C5A-5A37-E82BE5EE7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19EC2-2381-40EB-BBA0-C86F32011B3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61464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18706-F5EE-1EFA-46B8-E19983207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520394-42C5-E4EE-B641-ABBAD528C6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F2A37-78BF-4E93-F399-9C069EF50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05EC1-0AF9-4CC5-9682-F39277E0524E}" type="datetimeFigureOut">
              <a:rPr lang="en-IN" smtClean="0"/>
              <a:t>23-04-2024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11FA8-4D3A-7D87-EF8B-3B0439291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C7B36-7E3E-42F7-D753-8A2DBF14A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19EC2-2381-40EB-BBA0-C86F32011B3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0144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AF0A8C-23A7-6DF1-1DEE-43F97623DC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D23408-7627-AEA8-C4E5-BE27A47DD5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D7582-AC8F-7349-AC99-CF50261B2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05EC1-0AF9-4CC5-9682-F39277E0524E}" type="datetimeFigureOut">
              <a:rPr lang="en-IN" smtClean="0"/>
              <a:t>23-04-2024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36A14-539C-86FC-CC40-D1EB3C7D2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DF287-6F1D-9B7F-9EA5-10BB6CC2A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19EC2-2381-40EB-BBA0-C86F32011B3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19920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4CFB6-77A7-742E-1275-4214E0E12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1ABB4-2CBA-1509-D9DC-D14975465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6D8CD2-75AB-D681-F306-D8623E0EC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05EC1-0AF9-4CC5-9682-F39277E0524E}" type="datetimeFigureOut">
              <a:rPr lang="en-IN" smtClean="0"/>
              <a:t>23-04-2024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80A5A-81ED-088B-7E3D-595065766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596E3-E2EC-0EE7-0E54-BDF2A6B8D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19EC2-2381-40EB-BBA0-C86F32011B3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26169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07D69-44ED-EF18-8C4C-3063B7620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7146A4-2A2D-8F59-492C-CF15FE0924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67304-22FC-51B8-D61B-8B637CC15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05EC1-0AF9-4CC5-9682-F39277E0524E}" type="datetimeFigureOut">
              <a:rPr lang="en-IN" smtClean="0"/>
              <a:t>23-04-2024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42FFEC-C058-E14B-4AC6-E3C7328F8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B8DD3-97BE-D37B-6F7F-1B59BD4E6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19EC2-2381-40EB-BBA0-C86F32011B3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62417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A0E53-A21F-AB5F-E0A1-0D2F8F911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D1170-58E3-9582-D586-08EBD66073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78BD5B-CA1E-69BE-8E37-BFBAE8232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C73785-1339-7A27-A0D4-AE790E280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05EC1-0AF9-4CC5-9682-F39277E0524E}" type="datetimeFigureOut">
              <a:rPr lang="en-IN" smtClean="0"/>
              <a:t>23-04-2024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7E0795-8025-567F-D734-75C02CAAF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32EA8F-BD19-A292-7C21-3768AB023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19EC2-2381-40EB-BBA0-C86F32011B3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26476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B8FD-23EC-CA37-F387-9441EC4F3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33C5D5-05A5-93C7-68B2-E931EBB1C3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2B63CD-F6E6-D3B4-2155-FB8CD885C4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72E389-6916-D5E0-9D32-3B6850F60C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947D0E-AFF3-BA94-FCEB-1DE9E4879E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8878F6-7E0F-B151-5F57-7AF998384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05EC1-0AF9-4CC5-9682-F39277E0524E}" type="datetimeFigureOut">
              <a:rPr lang="en-IN" smtClean="0"/>
              <a:t>23-04-2024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25F9C-5894-B65F-C437-4496801F1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4E14EC-C7AD-E4E4-EB0C-7542C1668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19EC2-2381-40EB-BBA0-C86F32011B3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97455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B155E-14B0-3983-5AA2-6AAD54880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A74986-7C50-E227-564E-6C4726EF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05EC1-0AF9-4CC5-9682-F39277E0524E}" type="datetimeFigureOut">
              <a:rPr lang="en-IN" smtClean="0"/>
              <a:t>23-04-2024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907810-38E6-41FE-A50B-1D3B6F162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5089E2-C71B-86D0-F0F1-EF958A6B8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19EC2-2381-40EB-BBA0-C86F32011B3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00097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E969A4-D4AB-4DAD-F62B-58A6F2798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05EC1-0AF9-4CC5-9682-F39277E0524E}" type="datetimeFigureOut">
              <a:rPr lang="en-IN" smtClean="0"/>
              <a:t>23-04-2024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CC971C-E92F-D8E1-B747-39529C3DF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C34ACE-9D44-C2D7-2CBE-CBF6824EF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19EC2-2381-40EB-BBA0-C86F32011B3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3968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30EA2-691E-BBA5-4BF0-2EA5973A4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71702-8B67-3F0A-9C79-1D74E082F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B99971-E059-00EC-F494-5796ED3A1E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CDE07E-D122-6E66-3C44-7C74E37D8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05EC1-0AF9-4CC5-9682-F39277E0524E}" type="datetimeFigureOut">
              <a:rPr lang="en-IN" smtClean="0"/>
              <a:t>23-04-2024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BA1FF0-70D5-F66C-383C-A91B8BCF5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95009A-4E84-16B7-24D1-D792221D2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19EC2-2381-40EB-BBA0-C86F32011B3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42435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82809-A3DC-5B6A-B3C8-532B5D670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E17820-6FAE-DC41-9AB1-5A2AB1E6DF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97A340-7FFF-838F-FDDD-D2A6F8BC73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B579EC-C007-771E-81F6-DBA8E768F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05EC1-0AF9-4CC5-9682-F39277E0524E}" type="datetimeFigureOut">
              <a:rPr lang="en-IN" smtClean="0"/>
              <a:t>23-04-2024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421F98-68A9-D498-E6CB-8835BA94C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1FDC8-A3E4-6B0E-32A6-4B65F7BD5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19EC2-2381-40EB-BBA0-C86F32011B3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37046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774951-06A1-98BA-BBE1-0D94909BD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A9131C-C9C4-30BB-D9D8-942DE8849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09B3A-535C-734F-D104-20D7A8E037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05EC1-0AF9-4CC5-9682-F39277E0524E}" type="datetimeFigureOut">
              <a:rPr lang="en-IN" smtClean="0"/>
              <a:t>23-04-2024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862364-51B6-54E3-4BFB-E363474870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ACB63-8A95-283E-97E7-0A886F402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19EC2-2381-40EB-BBA0-C86F32011B3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59155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23FE19-ED56-5B7D-6BEE-FD0B44B4D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80" y="625151"/>
            <a:ext cx="7208722" cy="585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626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DIBYENDU SARKAR</dc:creator>
  <cp:lastModifiedBy>DIBYENDU SARKAR</cp:lastModifiedBy>
  <cp:revision>1</cp:revision>
  <dcterms:created xsi:type="dcterms:W3CDTF">2024-04-23T11:54:42Z</dcterms:created>
  <dcterms:modified xsi:type="dcterms:W3CDTF">2024-04-23T12:40:46Z</dcterms:modified>
</cp:coreProperties>
</file>