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3A052-22E9-4B04-98B5-380E3809BC41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79610-0A29-45D0-B713-BE9FB9225FC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33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1-figure supplement 1. 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52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200978-A79B-4F23-B879-4F5F43DF2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FE9EABA-3504-4EF6-8334-60B7A6C31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FEE988-7C61-40E5-8609-6B2A3E46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43FD64-5746-4B55-82D5-78976FDE7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5EE2CD-3CB4-49F3-A1D8-39D75ED6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1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63BA85-DBAB-4DCD-BE01-E2DC9CCC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C42B37-D36B-48DD-B1FA-9E4E27403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07FA7C-419A-4390-9F47-EC567A9F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CF1C43-EA3D-488D-961B-82C87F4D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91C29C-4C08-4660-A2C0-5250F122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E4B10AF-78F8-43F6-8043-F7EB31069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6A31EB6-B969-4333-A333-E83B0BCD4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3B1B01-628A-41E3-B4BA-A084A786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07CB6-80D4-4DD7-A9FA-7AA3131F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61237E-94F1-4854-B5A8-EFCA9BF3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85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6AC4C-C64D-4BF2-9A19-FD24828D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8ABA75-A286-4648-BA70-29D7EF06F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6FBFF6-12EE-43E3-BE22-EEBC725E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1AA192-2D84-4BDE-AA4A-E31AB062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B7367F-CD60-45CA-B3A7-20DA1D22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27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EAA87-76C5-4185-8A57-82BB15522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05B118-851A-4A42-B2F1-C0C0E2009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876D7E-BA78-42E7-8B4C-868F43779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7CAD02-1AE4-4BBE-8408-99C329C3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7D422F-1927-43E1-92AD-502C4D4C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9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EE7C81-E775-4C7D-87C5-FA1FA4F93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AF9C11-E748-49A4-B3D9-20267FCD0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324C4B-31E0-4D62-9C38-DC703C0D6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8F523A-AE4A-4D64-B746-9BF1A972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DC755D4-8110-48DA-89D1-82D399C9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83E6598-A0DE-47A6-B2E1-40EE803D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60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69EC39-4A1A-4A5C-934C-5F44F32F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A44CB1-0F2D-4A22-B3AC-4A3450749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D6B17D-763C-40B5-A550-E1244FD8E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65B2EE7-B38D-4878-9C48-D46534C3A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038CCE-8FC1-48DE-8B61-F7667FB28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6908FB4-94EB-4AE6-B758-EB01BFCD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79FF48F-104F-4F2F-8897-DCD565C8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12AA797-C4AD-4B25-A60B-5AA129B0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F8627E-ECC6-42F3-AE3B-467F9ACE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9BA674-27D3-446C-87F0-39D39F30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4B48B65-BAF4-4039-8232-FDA70490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CC092F-F876-4D57-AB34-CCF5D2CA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2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55C67D1-D815-41A3-A686-3C1CACE0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051124E-1D70-4658-AF23-0ED09C00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8FD19E-2030-4DD3-9476-7FDA3361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30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B5920B-16EF-4353-A230-D8F6BE43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50752B-E375-4A31-ACE6-7422F15E7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FFB1AA-AFB6-4ED3-8E19-AA50E4CB8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06C7B45-7045-4C56-8909-41A2833E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5311978-0BC4-47D6-972E-372C55F6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DC99A7-BA6F-4866-8891-9C2D1A7B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10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D1D04C-70CE-46C5-AB4B-D22898CC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8C615AB-104F-4071-BBB6-73456F4E5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8AA6D2-1822-4F63-96CC-614FE576E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00D032-3875-47D7-B12B-00EAF950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6D88BD-279F-4331-B76B-C9618657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CDA59D7-37FA-4D86-90DD-754025383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28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2C91DF-BD42-41F6-806A-53A94D70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938131-0EB9-44C2-82D7-560D378C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2DA900-8F37-41F0-8578-FF79E7C8F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2070-6907-434C-8D27-CC2F91A1A560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DED781-7594-467F-89BC-6064810A2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3ABCB8-022C-4950-AAE2-89D3243C6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97A6-4A62-4D96-B4AC-CD880890B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93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E6D9980B-A2B6-4B54-B575-4362CF7264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98" t="19895" r="7055" b="11845"/>
          <a:stretch/>
        </p:blipFill>
        <p:spPr>
          <a:xfrm>
            <a:off x="3184363" y="1902864"/>
            <a:ext cx="2536886" cy="138921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4D016D46-F7AD-4359-9650-F339BB9D1FD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9223" t="15763" r="9223" b="15763"/>
          <a:stretch/>
        </p:blipFill>
        <p:spPr>
          <a:xfrm>
            <a:off x="581607" y="467928"/>
            <a:ext cx="2432998" cy="138921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879E693-BBBC-424C-AB47-C22E12FC945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737" t="12529" r="8737" b="12529"/>
          <a:stretch/>
        </p:blipFill>
        <p:spPr>
          <a:xfrm>
            <a:off x="581607" y="1902864"/>
            <a:ext cx="2432533" cy="138921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7A5081A-6DA6-4670-9910-0E0DB07A48CA}"/>
              </a:ext>
            </a:extLst>
          </p:cNvPr>
          <p:cNvSpPr/>
          <p:nvPr/>
        </p:nvSpPr>
        <p:spPr>
          <a:xfrm>
            <a:off x="1291698" y="981857"/>
            <a:ext cx="1275559" cy="21534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2070E5D-E547-4A9F-ACDC-1D1ACCE3FB88}"/>
              </a:ext>
            </a:extLst>
          </p:cNvPr>
          <p:cNvSpPr txBox="1"/>
          <p:nvPr/>
        </p:nvSpPr>
        <p:spPr>
          <a:xfrm>
            <a:off x="2406048" y="515846"/>
            <a:ext cx="612695" cy="3633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9BB1377-6BEF-4884-AE6A-51B2B5AB7F9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l="9483" t="16081" r="9483" b="16081"/>
          <a:stretch/>
        </p:blipFill>
        <p:spPr>
          <a:xfrm>
            <a:off x="3184363" y="491211"/>
            <a:ext cx="2536886" cy="136592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70CE0A3-79A4-4A81-8AC2-E0104EAA1A41}"/>
              </a:ext>
            </a:extLst>
          </p:cNvPr>
          <p:cNvSpPr/>
          <p:nvPr/>
        </p:nvSpPr>
        <p:spPr>
          <a:xfrm>
            <a:off x="3545644" y="852629"/>
            <a:ext cx="1786148" cy="22629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1D5B6E6-D7AB-453E-921D-F5381A41C290}"/>
              </a:ext>
            </a:extLst>
          </p:cNvPr>
          <p:cNvSpPr txBox="1"/>
          <p:nvPr/>
        </p:nvSpPr>
        <p:spPr>
          <a:xfrm>
            <a:off x="5064166" y="515846"/>
            <a:ext cx="924710" cy="415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5502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自定义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1</cp:revision>
  <dcterms:created xsi:type="dcterms:W3CDTF">2023-10-12T06:27:04Z</dcterms:created>
  <dcterms:modified xsi:type="dcterms:W3CDTF">2023-10-12T06:27:27Z</dcterms:modified>
</cp:coreProperties>
</file>