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480175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24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3A052-22E9-4B04-98B5-380E3809BC41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971675" y="1143000"/>
            <a:ext cx="29146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79610-0A29-45D0-B713-BE9FB9225F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3331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1-figure supplement 1. 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E324FF-B98F-491E-98FE-1962668B48D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4520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200978-A79B-4F23-B879-4F5F43DF2C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22" y="1122363"/>
            <a:ext cx="486013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FE9EABA-3504-4EF6-8334-60B7A6C31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22" y="3602038"/>
            <a:ext cx="486013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3FEE988-7C61-40E5-8609-6B2A3E465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2070-6907-434C-8D27-CC2F91A1A56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E43FD64-5746-4B55-82D5-78976FDE7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F5EE2CD-3CB4-49F3-A1D8-39D75ED67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7A6-4A62-4D96-B4AC-CD880890BD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011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63BA85-DBAB-4DCD-BE01-E2DC9CCCC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3C42B37-D36B-48DD-B1FA-9E4E274030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707FA7C-419A-4390-9F47-EC567A9F8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2070-6907-434C-8D27-CC2F91A1A56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FCF1C43-EA3D-488D-961B-82C87F4DB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91C29C-4C08-4660-A2C0-5250F122A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7A6-4A62-4D96-B4AC-CD880890BD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84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E4B10AF-78F8-43F6-8043-F7EB31069D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637375" y="365125"/>
            <a:ext cx="1397288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6A31EB6-B969-4333-A333-E83B0BCD49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5512" y="365125"/>
            <a:ext cx="4110861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33B1B01-628A-41E3-B4BA-A084A786D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2070-6907-434C-8D27-CC2F91A1A56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F807CB6-80D4-4DD7-A9FA-7AA3131F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061237E-94F1-4854-B5A8-EFCA9BF36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7A6-4A62-4D96-B4AC-CD880890BD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185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B16AC4C-C64D-4BF2-9A19-FD24828D8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8ABA75-A286-4648-BA70-29D7EF06F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16FBFF6-12EE-43E3-BE22-EEBC725E5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2070-6907-434C-8D27-CC2F91A1A56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A1AA192-2D84-4BDE-AA4A-E31AB0623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9B7367F-CD60-45CA-B3A7-20DA1D22B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7A6-4A62-4D96-B4AC-CD880890BD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8276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8EAA87-76C5-4185-8A57-82BB15522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137" y="1709739"/>
            <a:ext cx="558915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F05B118-851A-4A42-B2F1-C0C0E2009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137" y="4589464"/>
            <a:ext cx="558915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C876D7E-BA78-42E7-8B4C-868F43779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2070-6907-434C-8D27-CC2F91A1A56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F7CAD02-1AE4-4BBE-8408-99C329C33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7D422F-1927-43E1-92AD-502C4D4CB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7A6-4A62-4D96-B4AC-CD880890BD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9956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EE7C81-E775-4C7D-87C5-FA1FA4F93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BAF9C11-E748-49A4-B3D9-20267FCD0C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5512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324C4B-31E0-4D62-9C38-DC703C0D61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80589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F8F523A-AE4A-4D64-B746-9BF1A972C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2070-6907-434C-8D27-CC2F91A1A56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DC755D4-8110-48DA-89D1-82D399C9D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83E6598-A0DE-47A6-B2E1-40EE803DD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7A6-4A62-4D96-B4AC-CD880890BD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4608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69EC39-4A1A-4A5C-934C-5F44F32F0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365126"/>
            <a:ext cx="5589151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4A44CB1-0F2D-4A22-B3AC-4A3450749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356" y="1681163"/>
            <a:ext cx="27414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3D6B17D-763C-40B5-A550-E1244FD8E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356" y="2505075"/>
            <a:ext cx="27414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65B2EE7-B38D-4878-9C48-D46534C3A4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80589" y="1681163"/>
            <a:ext cx="27549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0038CCE-8FC1-48DE-8B61-F7667FB28C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80589" y="2505075"/>
            <a:ext cx="27549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6908FB4-94EB-4AE6-B758-EB01BFCD1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2070-6907-434C-8D27-CC2F91A1A56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779FF48F-104F-4F2F-8897-DCD565C8A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12AA797-C4AD-4B25-A60B-5AA129B02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7A6-4A62-4D96-B4AC-CD880890BD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07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F8627E-ECC6-42F3-AE3B-467F9ACEB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59BA674-27D3-446C-87F0-39D39F30A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2070-6907-434C-8D27-CC2F91A1A56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4B48B65-BAF4-4039-8232-FDA704900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4CC092F-F876-4D57-AB34-CCF5D2CA8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7A6-4A62-4D96-B4AC-CD880890BD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226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55C67D1-D815-41A3-A686-3C1CACE0C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2070-6907-434C-8D27-CC2F91A1A56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051124E-1D70-4658-AF23-0ED09C009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C8FD19E-2030-4DD3-9476-7FDA33617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7A6-4A62-4D96-B4AC-CD880890BD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5303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B5920B-16EF-4353-A230-D8F6BE43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B50752B-E375-4A31-ACE6-7422F15E7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0FFB1AA-AFB6-4ED3-8E19-AA50E4CB8A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06C7B45-7045-4C56-8909-41A2833EC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2070-6907-434C-8D27-CC2F91A1A56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5311978-0BC4-47D6-972E-372C55F6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7DC99A7-BA6F-4866-8891-9C2D1A7BF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7A6-4A62-4D96-B4AC-CD880890BD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6102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D1D04C-70CE-46C5-AB4B-D22898CCE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8C615AB-104F-4071-BBB6-73456F4E50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D8AA6D2-1822-4F63-96CC-614FE576E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600D032-3875-47D7-B12B-00EAF950A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2070-6907-434C-8D27-CC2F91A1A56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F6D88BD-279F-4331-B76B-C9618657A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CDA59D7-37FA-4D86-90DD-754025383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7A6-4A62-4D96-B4AC-CD880890BD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1287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12C91DF-BD42-41F6-806A-53A94D70B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512" y="365126"/>
            <a:ext cx="55891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B938131-0EB9-44C2-82D7-560D378C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512" y="1825625"/>
            <a:ext cx="558915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A2DA900-8F37-41F0-8578-FF79E7C8F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5512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B2070-6907-434C-8D27-CC2F91A1A56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DDED781-7594-467F-89BC-6064810A24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46558" y="6356351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83ABCB8-022C-4950-AAE2-89D3243C6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6624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C97A6-4A62-4D96-B4AC-CD880890BD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9931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E6D9980B-A2B6-4B54-B575-4362CF72641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998" t="19895" r="7055" b="11845"/>
          <a:stretch/>
        </p:blipFill>
        <p:spPr>
          <a:xfrm>
            <a:off x="3184363" y="1902864"/>
            <a:ext cx="2536886" cy="1389210"/>
          </a:xfrm>
          <a:prstGeom prst="rect">
            <a:avLst/>
          </a:prstGeom>
        </p:spPr>
      </p:pic>
      <p:pic>
        <p:nvPicPr>
          <p:cNvPr id="2" name="图片 1">
            <a:extLst>
              <a:ext uri="{FF2B5EF4-FFF2-40B4-BE49-F238E27FC236}">
                <a16:creationId xmlns:a16="http://schemas.microsoft.com/office/drawing/2014/main" id="{4D016D46-F7AD-4359-9650-F339BB9D1FD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 l="9223" t="15763" r="9223" b="15763"/>
          <a:stretch/>
        </p:blipFill>
        <p:spPr>
          <a:xfrm>
            <a:off x="581607" y="467928"/>
            <a:ext cx="2432998" cy="1389210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A879E693-BBBC-424C-AB47-C22E12FC945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8737" t="12529" r="8737" b="12529"/>
          <a:stretch/>
        </p:blipFill>
        <p:spPr>
          <a:xfrm>
            <a:off x="581607" y="1902864"/>
            <a:ext cx="2432533" cy="1389210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D7A5081A-6DA6-4670-9910-0E0DB07A48CA}"/>
              </a:ext>
            </a:extLst>
          </p:cNvPr>
          <p:cNvSpPr/>
          <p:nvPr/>
        </p:nvSpPr>
        <p:spPr>
          <a:xfrm>
            <a:off x="1291698" y="981857"/>
            <a:ext cx="1275559" cy="21534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32070E5D-E547-4A9F-ACDC-1D1ACCE3FB88}"/>
              </a:ext>
            </a:extLst>
          </p:cNvPr>
          <p:cNvSpPr txBox="1"/>
          <p:nvPr/>
        </p:nvSpPr>
        <p:spPr>
          <a:xfrm>
            <a:off x="2406048" y="515846"/>
            <a:ext cx="612695" cy="3633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GLI1</a:t>
            </a:r>
            <a:endParaRPr lang="zh-CN" altLang="en-US" sz="11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9BB1377-6BEF-4884-AE6A-51B2B5AB7F99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 l="9483" t="16081" r="9483" b="16081"/>
          <a:stretch/>
        </p:blipFill>
        <p:spPr>
          <a:xfrm>
            <a:off x="3184363" y="491211"/>
            <a:ext cx="2536886" cy="1365928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B70CE0A3-79A4-4A81-8AC2-E0104EAA1A41}"/>
              </a:ext>
            </a:extLst>
          </p:cNvPr>
          <p:cNvSpPr/>
          <p:nvPr/>
        </p:nvSpPr>
        <p:spPr>
          <a:xfrm>
            <a:off x="3545644" y="852629"/>
            <a:ext cx="1786148" cy="226296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21D5B6E6-D7AB-453E-921D-F5381A41C290}"/>
              </a:ext>
            </a:extLst>
          </p:cNvPr>
          <p:cNvSpPr txBox="1"/>
          <p:nvPr/>
        </p:nvSpPr>
        <p:spPr>
          <a:xfrm>
            <a:off x="5064166" y="515846"/>
            <a:ext cx="924710" cy="4155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755027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自定义</PresentationFormat>
  <Paragraphs>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Gaoran Ge</dc:creator>
  <cp:lastModifiedBy>Gaoran Ge</cp:lastModifiedBy>
  <cp:revision>1</cp:revision>
  <dcterms:created xsi:type="dcterms:W3CDTF">2023-10-12T06:27:04Z</dcterms:created>
  <dcterms:modified xsi:type="dcterms:W3CDTF">2023-10-12T06:27:27Z</dcterms:modified>
</cp:coreProperties>
</file>