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480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B8B50-9052-4F95-AAEA-847FB43B826D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971675" y="1143000"/>
            <a:ext cx="29146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3DD9B-395E-44B0-9468-8BF82D6C3B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62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Figure2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E324FF-B98F-491E-98FE-1962668B48D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5874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D95A5E-BD26-4953-B74B-54A4CCAB5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22" y="1122363"/>
            <a:ext cx="48601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405194D-001B-4FBA-A2BC-E05141B621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22" y="3602038"/>
            <a:ext cx="4860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815EEE-5436-45F6-BAF0-7735E82AD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02C7-6B7E-47C2-848E-9B0DB2DF846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DE8C98-5126-4545-AA59-82CBDE19B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526A67-F6E2-49C9-8D9E-90916E856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350C-16B8-4DD7-8B61-D308DCC0DE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133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47F0C8-F690-479E-AEFB-1FC27A6BB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6189F5B-DED6-4F4D-B611-51ED90020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C3AFC8-B466-4A72-8E6B-3E82D3BDE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02C7-6B7E-47C2-848E-9B0DB2DF846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E405E8-C6DB-4DDC-A2C8-E67FC12A4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241B28-206A-4C25-B46A-6C7E6B944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350C-16B8-4DD7-8B61-D308DCC0DE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428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ACBE01E-910E-4541-ACD9-1F050B5A31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637375" y="365125"/>
            <a:ext cx="1397288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636752F-09BC-4E6E-BF75-58989E44E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512" y="365125"/>
            <a:ext cx="4110861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631BADD-7CA2-4588-A025-D9B3B28BC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02C7-6B7E-47C2-848E-9B0DB2DF846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CB14CF-5023-412A-822A-592D54996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B3AB9E-9FB6-4012-957B-71BFBAB25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350C-16B8-4DD7-8B61-D308DCC0DE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00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8BA550-3FF3-48FA-8ABB-14C124FB4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D92C40-B356-49C2-BF44-74987F8F1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8A079E6-1B80-43AA-9366-3917A1D10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02C7-6B7E-47C2-848E-9B0DB2DF846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148708-5492-49D4-863F-1B8B597CA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D897F2-6A8F-4772-A031-913A02E0B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350C-16B8-4DD7-8B61-D308DCC0DE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26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D4F846-4941-4329-B8CC-9933DDDFA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37" y="1709739"/>
            <a:ext cx="558915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74F7F9A-2584-40C3-AE8B-DF612A577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137" y="4589464"/>
            <a:ext cx="558915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2BAEC87-5616-4DF5-B1A6-72BC54CD2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02C7-6B7E-47C2-848E-9B0DB2DF846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4B1FCB-67F8-40E9-9445-B27B73607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CDAF99-C5CE-4495-9010-D285008E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350C-16B8-4DD7-8B61-D308DCC0DE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477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2DB72E-5D90-4432-A92D-A9D7F97EC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7F3694-3403-4B47-A3E0-A53D6C257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512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233FADA-6DBA-4C1E-B8EA-8B13EF20D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80589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43C57B5-1365-4B0D-88B0-AE79ACB1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02C7-6B7E-47C2-848E-9B0DB2DF846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7A3D18C-AD16-4BB4-B9E5-F0C143CE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26BD2E-C744-4070-8228-3B04FC50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350C-16B8-4DD7-8B61-D308DCC0DE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9153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705C3F-92AC-48F1-849B-13440488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365126"/>
            <a:ext cx="5589151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85FE2B1-2ED6-48A8-820E-4ABB8674D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356" y="1681163"/>
            <a:ext cx="27414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8CC3396-6DFA-4B22-8ED9-D2AE96A18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356" y="2505075"/>
            <a:ext cx="27414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95FE11E-7FF9-4E93-8D9B-BB2C512305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80589" y="1681163"/>
            <a:ext cx="27549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AB3D43C-27AF-492B-89E0-9B6B547863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80589" y="2505075"/>
            <a:ext cx="27549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A83B657-B767-4DD3-B17B-4590734AE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02C7-6B7E-47C2-848E-9B0DB2DF846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F4B8DA0-DA12-4D40-A924-02614EFA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7860517-106F-4602-9104-A253109D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350C-16B8-4DD7-8B61-D308DCC0DE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933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495047-46F8-4B70-AC27-C939F958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14418DD-07C8-464B-B972-DC97CD2AF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02C7-6B7E-47C2-848E-9B0DB2DF846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1F6408-BE14-4C52-8F4A-8CD330CD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1BA18E4-40F0-4402-9402-6766F5D37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350C-16B8-4DD7-8B61-D308DCC0DE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900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DA7D389-8EAF-4B4E-BBFF-6A46CBCB3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02C7-6B7E-47C2-848E-9B0DB2DF846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857FB67-4621-4181-B605-1CF63ED9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ADEAA56-D6F6-4546-83A9-9F5C77382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350C-16B8-4DD7-8B61-D308DCC0DE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195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2F88D9-EF54-4AB5-A079-346946BA8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4FB7B0-C0A8-4432-A102-03C735B37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A12C66A-4BAB-4FAC-B65C-F9C4C35DF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0339435-DA97-4F35-9A92-5BEFBDF1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02C7-6B7E-47C2-848E-9B0DB2DF846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1FFBD7D-EFB7-43C9-A0FF-F17F7E7A7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C9D5A05-443D-4245-831D-8EF9BB377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350C-16B8-4DD7-8B61-D308DCC0DE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37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1E345B-F652-4637-A2A0-5CCC004E6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77315D3-3CAD-4E79-843B-FD35A36064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EF9A1BE-2AF8-4C33-A437-416E84A31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C8A7020-2E49-4636-BFB8-45B1201E5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02C7-6B7E-47C2-848E-9B0DB2DF846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8A92CB1-AD9B-43C0-AF95-FF2020568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853D7E-78C4-4EB8-AD02-F53F9873B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350C-16B8-4DD7-8B61-D308DCC0DE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458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5C9B763-EB7D-45E1-9B30-AA405632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512" y="365126"/>
            <a:ext cx="55891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719BD2D-0FE9-47CF-8DD3-5A1DD0C7B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512" y="1825625"/>
            <a:ext cx="55891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0A6B05-32BD-40FF-A25F-E527570F4D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5512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102C7-6B7E-47C2-848E-9B0DB2DF8464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C654C2-4015-45F0-8A5B-FF1B46C35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46558" y="6356351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C5E6F8-19E8-498F-920B-882AD46E9A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6624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9350C-16B8-4DD7-8B61-D308DCC0DE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10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4.wdp"/><Relationship Id="rId1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12" Type="http://schemas.openxmlformats.org/officeDocument/2006/relationships/image" Target="../media/image7.png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microsoft.com/office/2007/relationships/hdphoto" Target="../media/hdphoto5.wdp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5" Type="http://schemas.openxmlformats.org/officeDocument/2006/relationships/image" Target="../media/image9.png"/><Relationship Id="rId10" Type="http://schemas.microsoft.com/office/2007/relationships/hdphoto" Target="../media/hdphoto3.wdp"/><Relationship Id="rId19" Type="http://schemas.microsoft.com/office/2007/relationships/hdphoto" Target="../media/hdphoto6.wd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2C453A1C-1A07-4B5D-88BF-9E969F58BD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rcRect t="16363" b="16363"/>
          <a:stretch/>
        </p:blipFill>
        <p:spPr>
          <a:xfrm>
            <a:off x="856940" y="245098"/>
            <a:ext cx="1616346" cy="83023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1F74F5F5-A9DD-4766-9A36-0A8E738291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939" y="1152238"/>
            <a:ext cx="1616345" cy="1060249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5FCBD4B4-FEBD-435B-B2C3-712374C558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6928" y="2313745"/>
            <a:ext cx="1616343" cy="98221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C04B517B-F503-4558-AC8D-A04A59B1CC3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6928" y="3348962"/>
            <a:ext cx="1616344" cy="104756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EC2F109B-8363-4E22-A5B9-21CFA102ABA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rcRect t="15577" b="15577"/>
          <a:stretch/>
        </p:blipFill>
        <p:spPr>
          <a:xfrm>
            <a:off x="856916" y="4535336"/>
            <a:ext cx="1616355" cy="79632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7B7C1B5-0D11-449B-A918-2F71470E4DBE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8740" t="12140" r="6265" b="12140"/>
          <a:stretch/>
        </p:blipFill>
        <p:spPr>
          <a:xfrm>
            <a:off x="856915" y="5402547"/>
            <a:ext cx="1616355" cy="104756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60795ED-0318-4675-8BE1-F2B70C44516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84544" y="4402062"/>
            <a:ext cx="1850661" cy="112595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2CD6C807-B712-40EC-806B-B550EE4981D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584544" y="5590145"/>
            <a:ext cx="1846106" cy="859966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59EECBF8-721A-474C-ADED-6CD1D3E59D3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84544" y="2384528"/>
            <a:ext cx="1850661" cy="971512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52254A22-8277-4D09-A1F8-B9C3203EDCA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588544" y="3369675"/>
            <a:ext cx="1846662" cy="104022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6E1D8BA5-F016-4D7D-B529-979DEA79A49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85271" y="185863"/>
            <a:ext cx="1849934" cy="106788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018E5A0E-F6D9-4C02-B712-5EE292B83ADD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585270" y="1288456"/>
            <a:ext cx="1850661" cy="1028614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19318AEC-89A4-4428-BC79-E0C0A5CF600D}"/>
              </a:ext>
            </a:extLst>
          </p:cNvPr>
          <p:cNvSpPr/>
          <p:nvPr/>
        </p:nvSpPr>
        <p:spPr>
          <a:xfrm>
            <a:off x="1266257" y="554735"/>
            <a:ext cx="721233" cy="10972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E505241-5927-4F55-B700-994456BDD2C6}"/>
              </a:ext>
            </a:extLst>
          </p:cNvPr>
          <p:cNvSpPr txBox="1"/>
          <p:nvPr/>
        </p:nvSpPr>
        <p:spPr>
          <a:xfrm>
            <a:off x="1723396" y="2328968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β-actin</a:t>
            </a:r>
            <a:endParaRPr lang="zh-CN" altLang="en-US" sz="1100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BF0A1832-E9E5-4EDE-BBDF-D8866AFA01AE}"/>
              </a:ext>
            </a:extLst>
          </p:cNvPr>
          <p:cNvSpPr/>
          <p:nvPr/>
        </p:nvSpPr>
        <p:spPr>
          <a:xfrm>
            <a:off x="3875345" y="584834"/>
            <a:ext cx="1253490" cy="8763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6450B2D-B09A-4F3B-9244-CDBC8F5491D3}"/>
              </a:ext>
            </a:extLst>
          </p:cNvPr>
          <p:cNvSpPr txBox="1"/>
          <p:nvPr/>
        </p:nvSpPr>
        <p:spPr>
          <a:xfrm>
            <a:off x="4887089" y="277375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GLI1</a:t>
            </a:r>
            <a:endParaRPr lang="zh-CN" altLang="en-US" sz="11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53EF054-4AF2-43B6-8366-216C310D56A6}"/>
              </a:ext>
            </a:extLst>
          </p:cNvPr>
          <p:cNvSpPr txBox="1"/>
          <p:nvPr/>
        </p:nvSpPr>
        <p:spPr>
          <a:xfrm>
            <a:off x="4747149" y="2433618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β-actin</a:t>
            </a:r>
            <a:endParaRPr lang="zh-CN" altLang="en-US" sz="11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EECB3996-3962-4695-9408-68C7800DA49E}"/>
              </a:ext>
            </a:extLst>
          </p:cNvPr>
          <p:cNvSpPr txBox="1"/>
          <p:nvPr/>
        </p:nvSpPr>
        <p:spPr>
          <a:xfrm>
            <a:off x="1751599" y="4482331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Lamin-B1</a:t>
            </a:r>
            <a:endParaRPr lang="zh-CN" altLang="en-US" sz="11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C991EE30-F029-4385-827D-ADF320D142DB}"/>
              </a:ext>
            </a:extLst>
          </p:cNvPr>
          <p:cNvSpPr txBox="1"/>
          <p:nvPr/>
        </p:nvSpPr>
        <p:spPr>
          <a:xfrm>
            <a:off x="4675589" y="4450158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Lamin-B1</a:t>
            </a:r>
            <a:endParaRPr lang="zh-CN" altLang="en-US" sz="1100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2BD6222F-5357-4E84-ACCD-0EF7390B1B31}"/>
              </a:ext>
            </a:extLst>
          </p:cNvPr>
          <p:cNvSpPr txBox="1"/>
          <p:nvPr/>
        </p:nvSpPr>
        <p:spPr>
          <a:xfrm>
            <a:off x="1980765" y="229935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GLI1</a:t>
            </a:r>
            <a:endParaRPr lang="zh-CN" altLang="en-US" sz="1100" dirty="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3D469AAD-4225-4F5B-9D03-C76136342E10}"/>
              </a:ext>
            </a:extLst>
          </p:cNvPr>
          <p:cNvSpPr/>
          <p:nvPr/>
        </p:nvSpPr>
        <p:spPr>
          <a:xfrm>
            <a:off x="3898598" y="2724911"/>
            <a:ext cx="1229589" cy="1502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69DF57DD-6020-4BC0-AEE9-F9EA6175503A}"/>
              </a:ext>
            </a:extLst>
          </p:cNvPr>
          <p:cNvSpPr/>
          <p:nvPr/>
        </p:nvSpPr>
        <p:spPr>
          <a:xfrm>
            <a:off x="3840993" y="4817097"/>
            <a:ext cx="1315473" cy="17295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A93F4E4-38B6-4B00-AD04-96DA729444AA}"/>
              </a:ext>
            </a:extLst>
          </p:cNvPr>
          <p:cNvSpPr/>
          <p:nvPr/>
        </p:nvSpPr>
        <p:spPr>
          <a:xfrm>
            <a:off x="1231391" y="4774861"/>
            <a:ext cx="810950" cy="13594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9BDA62C6-BC6D-4E6A-98D4-2C2A7A4CF6C4}"/>
              </a:ext>
            </a:extLst>
          </p:cNvPr>
          <p:cNvSpPr/>
          <p:nvPr/>
        </p:nvSpPr>
        <p:spPr>
          <a:xfrm>
            <a:off x="1200124" y="2634377"/>
            <a:ext cx="842229" cy="19572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9711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自定义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Gaoran Ge</dc:creator>
  <cp:lastModifiedBy>Gaoran Ge</cp:lastModifiedBy>
  <cp:revision>1</cp:revision>
  <dcterms:created xsi:type="dcterms:W3CDTF">2023-10-12T06:23:15Z</dcterms:created>
  <dcterms:modified xsi:type="dcterms:W3CDTF">2023-10-12T06:24:03Z</dcterms:modified>
</cp:coreProperties>
</file>