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B8B50-9052-4F95-AAEA-847FB43B826D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3DD9B-395E-44B0-9468-8BF82D6C3B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62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587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D95A5E-BD26-4953-B74B-54A4CCAB5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405194D-001B-4FBA-A2BC-E05141B62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815EEE-5436-45F6-BAF0-7735E82A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DE8C98-5126-4545-AA59-82CBDE19B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526A67-F6E2-49C9-8D9E-90916E856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33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47F0C8-F690-479E-AEFB-1FC27A6BB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6189F5B-DED6-4F4D-B611-51ED90020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C3AFC8-B466-4A72-8E6B-3E82D3BDE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E405E8-C6DB-4DDC-A2C8-E67FC12A4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241B28-206A-4C25-B46A-6C7E6B94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428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ACBE01E-910E-4541-ACD9-1F050B5A3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36752F-09BC-4E6E-BF75-58989E44E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31BADD-7CA2-4588-A025-D9B3B28B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CB14CF-5023-412A-822A-592D5499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B3AB9E-9FB6-4012-957B-71BFBAB25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00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8BA550-3FF3-48FA-8ABB-14C124FB4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D92C40-B356-49C2-BF44-74987F8F1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8A079E6-1B80-43AA-9366-3917A1D1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148708-5492-49D4-863F-1B8B597CA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D897F2-6A8F-4772-A031-913A02E0B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26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D4F846-4941-4329-B8CC-9933DDDFA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74F7F9A-2584-40C3-AE8B-DF612A577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BAEC87-5616-4DF5-B1A6-72BC54CD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4B1FCB-67F8-40E9-9445-B27B73607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CDAF99-C5CE-4495-9010-D285008E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77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2DB72E-5D90-4432-A92D-A9D7F97EC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7F3694-3403-4B47-A3E0-A53D6C257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33FADA-6DBA-4C1E-B8EA-8B13EF20D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3C57B5-1365-4B0D-88B0-AE79ACB1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A3D18C-AD16-4BB4-B9E5-F0C143CE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26BD2E-C744-4070-8228-3B04FC50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915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705C3F-92AC-48F1-849B-13440488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85FE2B1-2ED6-48A8-820E-4ABB8674D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8CC3396-6DFA-4B22-8ED9-D2AE96A18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95FE11E-7FF9-4E93-8D9B-BB2C5123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AB3D43C-27AF-492B-89E0-9B6B54786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A83B657-B767-4DD3-B17B-4590734A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F4B8DA0-DA12-4D40-A924-02614EFA8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7860517-106F-4602-9104-A253109DB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933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495047-46F8-4B70-AC27-C939F958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4418DD-07C8-464B-B972-DC97CD2A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61F6408-BE14-4C52-8F4A-8CD330CD2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1BA18E4-40F0-4402-9402-6766F5D3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00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DA7D389-8EAF-4B4E-BBFF-6A46CBCB3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857FB67-4621-4181-B605-1CF63ED9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ADEAA56-D6F6-4546-83A9-9F5C77382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95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2F88D9-EF54-4AB5-A079-346946BA8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4FB7B0-C0A8-4432-A102-03C735B37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A12C66A-4BAB-4FAC-B65C-F9C4C35DF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0339435-DA97-4F35-9A92-5BEFBDF1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FFBD7D-EFB7-43C9-A0FF-F17F7E7A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9D5A05-443D-4245-831D-8EF9BB37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37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1E345B-F652-4637-A2A0-5CCC004E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77315D3-3CAD-4E79-843B-FD35A36064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EF9A1BE-2AF8-4C33-A437-416E84A31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C8A7020-2E49-4636-BFB8-45B1201E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8A92CB1-AD9B-43C0-AF95-FF202056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853D7E-78C4-4EB8-AD02-F53F9873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458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5C9B763-EB7D-45E1-9B30-AA405632C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719BD2D-0FE9-47CF-8DD3-5A1DD0C7B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0A6B05-32BD-40FF-A25F-E527570F4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102C7-6B7E-47C2-848E-9B0DB2DF846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C654C2-4015-45F0-8A5B-FF1B46C35A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C5E6F8-19E8-498F-920B-882AD46E9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9350C-16B8-4DD7-8B61-D308DCC0DE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10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4.wdp"/><Relationship Id="rId1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microsoft.com/office/2007/relationships/hdphoto" Target="../media/hdphoto5.wdp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openxmlformats.org/officeDocument/2006/relationships/image" Target="../media/image9.png"/><Relationship Id="rId10" Type="http://schemas.microsoft.com/office/2007/relationships/hdphoto" Target="../media/hdphoto3.wdp"/><Relationship Id="rId19" Type="http://schemas.microsoft.com/office/2007/relationships/hdphoto" Target="../media/hdphoto6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2C453A1C-1A07-4B5D-88BF-9E969F58BD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16363" b="16363"/>
          <a:stretch/>
        </p:blipFill>
        <p:spPr>
          <a:xfrm>
            <a:off x="856940" y="245098"/>
            <a:ext cx="1616346" cy="83023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1F74F5F5-A9DD-4766-9A36-0A8E738291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939" y="1152238"/>
            <a:ext cx="1616345" cy="1060249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5FCBD4B4-FEBD-435B-B2C3-712374C558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6928" y="2313745"/>
            <a:ext cx="1616343" cy="982212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04B517B-F503-4558-AC8D-A04A59B1CC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6928" y="3348962"/>
            <a:ext cx="1616344" cy="1047564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EC2F109B-8363-4E22-A5B9-21CFA102ABAB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15577" b="15577"/>
          <a:stretch/>
        </p:blipFill>
        <p:spPr>
          <a:xfrm>
            <a:off x="856916" y="4535336"/>
            <a:ext cx="1616355" cy="79632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7B7C1B5-0D11-449B-A918-2F71470E4DBE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8740" t="12140" r="6265" b="12140"/>
          <a:stretch/>
        </p:blipFill>
        <p:spPr>
          <a:xfrm>
            <a:off x="856915" y="5402547"/>
            <a:ext cx="1616355" cy="1047564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60795ED-0318-4675-8BE1-F2B70C44516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4544" y="4402062"/>
            <a:ext cx="1850661" cy="112595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2CD6C807-B712-40EC-806B-B550EE4981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84544" y="5590145"/>
            <a:ext cx="1846106" cy="85996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59EECBF8-721A-474C-ADED-6CD1D3E59D3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4544" y="2384528"/>
            <a:ext cx="1850661" cy="97151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2254A22-8277-4D09-A1F8-B9C3203EDCA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88544" y="3369675"/>
            <a:ext cx="1846662" cy="104022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E1D8BA5-F016-4D7D-B529-979DEA79A49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5271" y="185863"/>
            <a:ext cx="1849934" cy="106788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18E5A0E-F6D9-4C02-B712-5EE292B83AD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585270" y="1288456"/>
            <a:ext cx="1850661" cy="1028614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19318AEC-89A4-4428-BC79-E0C0A5CF600D}"/>
              </a:ext>
            </a:extLst>
          </p:cNvPr>
          <p:cNvSpPr/>
          <p:nvPr/>
        </p:nvSpPr>
        <p:spPr>
          <a:xfrm>
            <a:off x="1266257" y="554735"/>
            <a:ext cx="721233" cy="1097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E505241-5927-4F55-B700-994456BDD2C6}"/>
              </a:ext>
            </a:extLst>
          </p:cNvPr>
          <p:cNvSpPr txBox="1"/>
          <p:nvPr/>
        </p:nvSpPr>
        <p:spPr>
          <a:xfrm>
            <a:off x="1723396" y="2328968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F0A1832-E9E5-4EDE-BBDF-D8866AFA01AE}"/>
              </a:ext>
            </a:extLst>
          </p:cNvPr>
          <p:cNvSpPr/>
          <p:nvPr/>
        </p:nvSpPr>
        <p:spPr>
          <a:xfrm>
            <a:off x="3875345" y="584834"/>
            <a:ext cx="1253490" cy="876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16450B2D-B09A-4F3B-9244-CDBC8F5491D3}"/>
              </a:ext>
            </a:extLst>
          </p:cNvPr>
          <p:cNvSpPr txBox="1"/>
          <p:nvPr/>
        </p:nvSpPr>
        <p:spPr>
          <a:xfrm>
            <a:off x="4887089" y="277375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E53EF054-4AF2-43B6-8366-216C310D56A6}"/>
              </a:ext>
            </a:extLst>
          </p:cNvPr>
          <p:cNvSpPr txBox="1"/>
          <p:nvPr/>
        </p:nvSpPr>
        <p:spPr>
          <a:xfrm>
            <a:off x="4747149" y="2433618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ECB3996-3962-4695-9408-68C7800DA49E}"/>
              </a:ext>
            </a:extLst>
          </p:cNvPr>
          <p:cNvSpPr txBox="1"/>
          <p:nvPr/>
        </p:nvSpPr>
        <p:spPr>
          <a:xfrm>
            <a:off x="1751599" y="4482331"/>
            <a:ext cx="721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Lamin-B1</a:t>
            </a:r>
            <a:endParaRPr lang="zh-CN" altLang="en-US" sz="11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991EE30-F029-4385-827D-ADF320D142DB}"/>
              </a:ext>
            </a:extLst>
          </p:cNvPr>
          <p:cNvSpPr txBox="1"/>
          <p:nvPr/>
        </p:nvSpPr>
        <p:spPr>
          <a:xfrm>
            <a:off x="4675589" y="4450158"/>
            <a:ext cx="721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Lamin-B1</a:t>
            </a:r>
            <a:endParaRPr lang="zh-CN" altLang="en-US" sz="11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BD6222F-5357-4E84-ACCD-0EF7390B1B31}"/>
              </a:ext>
            </a:extLst>
          </p:cNvPr>
          <p:cNvSpPr txBox="1"/>
          <p:nvPr/>
        </p:nvSpPr>
        <p:spPr>
          <a:xfrm>
            <a:off x="1980765" y="229935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3D469AAD-4225-4F5B-9D03-C76136342E10}"/>
              </a:ext>
            </a:extLst>
          </p:cNvPr>
          <p:cNvSpPr/>
          <p:nvPr/>
        </p:nvSpPr>
        <p:spPr>
          <a:xfrm>
            <a:off x="3898598" y="2724911"/>
            <a:ext cx="1229589" cy="1502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9DF57DD-6020-4BC0-AEE9-F9EA6175503A}"/>
              </a:ext>
            </a:extLst>
          </p:cNvPr>
          <p:cNvSpPr/>
          <p:nvPr/>
        </p:nvSpPr>
        <p:spPr>
          <a:xfrm>
            <a:off x="3840993" y="4817097"/>
            <a:ext cx="1315473" cy="17295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A93F4E4-38B6-4B00-AD04-96DA729444AA}"/>
              </a:ext>
            </a:extLst>
          </p:cNvPr>
          <p:cNvSpPr/>
          <p:nvPr/>
        </p:nvSpPr>
        <p:spPr>
          <a:xfrm>
            <a:off x="1231391" y="4774861"/>
            <a:ext cx="810950" cy="1359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9BDA62C6-BC6D-4E6A-98D4-2C2A7A4CF6C4}"/>
              </a:ext>
            </a:extLst>
          </p:cNvPr>
          <p:cNvSpPr/>
          <p:nvPr/>
        </p:nvSpPr>
        <p:spPr>
          <a:xfrm>
            <a:off x="1200124" y="2634377"/>
            <a:ext cx="842229" cy="19572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9711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自定义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1</cp:revision>
  <dcterms:created xsi:type="dcterms:W3CDTF">2023-10-12T06:23:15Z</dcterms:created>
  <dcterms:modified xsi:type="dcterms:W3CDTF">2023-10-12T06:24:03Z</dcterms:modified>
</cp:coreProperties>
</file>