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6480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24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845D2-AF56-4372-9840-DF41082C1EE7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71675" y="1143000"/>
            <a:ext cx="2914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B3CBD-0F49-4074-A9F3-982BE7B979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7759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2-figure supplement 2. 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E324FF-B98F-491E-98FE-1962668B48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4410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B9821-20A6-4AA0-A962-9065BF77E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22" y="1122363"/>
            <a:ext cx="486013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1F85805-1D84-4AC5-9FC9-4E6454752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22" y="3602038"/>
            <a:ext cx="48601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D980961-61D5-4F3A-9F2C-A7E7AADA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F088B5-C08D-44B1-919B-D3AFF8F91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0A38FD-7CE3-4E53-9578-6C01AB58E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42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DD7721-72A3-45F6-992A-73918475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B750F25-90BF-4E1C-87D1-0D22D1868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FBF358B-D149-4BFB-9DB7-218672F2D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E13AFA-96DC-4D1C-AE69-0694111C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894EE2-0CB4-4C8F-A6AF-548DE388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8982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B5654B6-9FF4-4BC5-8289-0162B7B80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637375" y="365125"/>
            <a:ext cx="1397288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EB68D9-C9E9-49A7-9804-8642A9E676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45512" y="365125"/>
            <a:ext cx="4110861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3A0E5-CB2B-4C6A-8A05-CCC8BD80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362452-8202-4743-8F5F-93FDCFB70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35EEA3-843C-42A7-969E-ECCD0365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19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7A2A6B-BBA4-41D8-9213-0D473009D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BF9E5-9D5F-4DC9-9937-DDC7D029E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63C14E-D031-4F04-A1EA-393A6F31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802A17-FDC0-4A44-87E3-0FDA2D85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FD6B1-CFF7-4091-BB57-AF672A54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32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382FF1-4DAC-41C4-B8A2-2EC226D9D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137" y="1709739"/>
            <a:ext cx="558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864372-444C-4C33-BE27-04BDE143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137" y="4589464"/>
            <a:ext cx="558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7E2029A-4251-4901-AA85-876197F8C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99AAFA-4756-4BFC-BB64-65D667ABA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EDC8A-0411-4F43-BBA7-D55F7B54A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01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4DAEFA-0C7B-4A37-9654-4A62CEFE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5FE7A9-411C-42F6-9C8F-023588B645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5512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7CD627-8E77-46D0-A38B-608CFA7AA7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80589" y="1825625"/>
            <a:ext cx="2754074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AA29AE-C603-40FC-8011-7B3E619E4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689CFD-7959-43E6-86A8-CA9DEF00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BEF631-C050-4FF0-A81A-93506325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43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2FF542-9EEB-4CAD-8A25-705E871A7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365126"/>
            <a:ext cx="558915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5E61DDE-3E01-4A24-9099-D7530BB25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356" y="1681163"/>
            <a:ext cx="27414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DD72BE2-2006-48E2-B6C0-9A486EFC2B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6356" y="2505075"/>
            <a:ext cx="27414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B756F70-4913-407F-BA9E-2C35A26FE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80589" y="1681163"/>
            <a:ext cx="275491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6D18F57-2CAE-4704-ACE0-F93A20B09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80589" y="2505075"/>
            <a:ext cx="275491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2ADCD46-6FB5-44E0-96E9-E9ED4F27F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A5284-4CB1-4D06-A1AC-29614A60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1E0CBB-2AEE-4835-99EA-DC348B2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474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805F09-6BF0-41E9-AA19-1DD82A45F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BC005B9-A49D-4575-BCAB-584397F39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90770D7-2FE4-4600-A3FE-8EC83B168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098298D-79E2-4D4F-8735-336C7DAAB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2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23C61F1-E064-4667-8935-B47D52BBA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9A03493-A09F-4E8E-A532-97E458D97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BBC8855-AACE-4AC3-9569-9EFC2166F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5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0E9CE1C-9D83-400E-9838-C8C3ACCCD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7CBC642-6B5A-450A-8343-1554CD69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CF134D6-7AAB-4721-9EF3-1ADE2B2E2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46E808-C128-4F9E-BA24-9E7F23F82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780370-37D9-4A28-8025-EEA3D9D7B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712C2C-8E7A-4380-90C4-80358C66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7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246674-3CDC-4B48-9E09-EE181684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56" y="457200"/>
            <a:ext cx="20900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33D9749-9C12-40FD-9FE3-9D41AD833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754918" y="987426"/>
            <a:ext cx="328058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3D9ED5D-8315-4270-9C89-F1D79489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56" y="2057400"/>
            <a:ext cx="20900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3031E31-3498-4F81-A067-18842CE9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9DA6CBE-4A78-4C75-A034-5AA88BCDF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92D080-2D13-4C98-9F43-44D8B9778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38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E58BC88-D07C-41E9-A4AA-FDD9EDF2F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512" y="365126"/>
            <a:ext cx="55891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EA1E670-B749-4D76-AD2A-695AFDB03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5512" y="1825625"/>
            <a:ext cx="558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1FA6D0-66CC-48EE-B003-3F732848B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5512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EE512-4375-4C34-8251-ADEA58596E36}" type="datetimeFigureOut">
              <a:rPr lang="zh-CN" altLang="en-US" smtClean="0"/>
              <a:t>2023-10-12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EFECB6-536D-4482-A2D5-4B135F2E7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46558" y="6356351"/>
            <a:ext cx="2187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5A2752-61D3-451A-8918-0636DA972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6624" y="6356351"/>
            <a:ext cx="14580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7DD28-6EB1-40F4-9572-4794C3EA9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44C82578-258B-4395-ABFB-1DD1ABB8F0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553" b="6128"/>
          <a:stretch/>
        </p:blipFill>
        <p:spPr>
          <a:xfrm>
            <a:off x="790257" y="2173891"/>
            <a:ext cx="2495550" cy="175260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B52FC14-5B7F-45B6-AB9B-135F0C8ED1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257" y="4086913"/>
            <a:ext cx="2501751" cy="175260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631A8B1C-3E79-497A-8970-DBC50C0E18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257" y="260869"/>
            <a:ext cx="2495550" cy="175260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F6BBA301-8245-43DF-AA0C-3C96440A79B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3000"/>
                    </a14:imgEffect>
                  </a14:imgLayer>
                </a14:imgProps>
              </a:ext>
            </a:extLst>
          </a:blip>
          <a:srcRect l="5541"/>
          <a:stretch/>
        </p:blipFill>
        <p:spPr>
          <a:xfrm>
            <a:off x="3436302" y="2173890"/>
            <a:ext cx="2550814" cy="175260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DE41BA4-841F-4D2D-8033-D80FC5F903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6302" y="4086913"/>
            <a:ext cx="2550813" cy="1752600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B8CFD2CF-4A2C-42EB-ABEE-940EE248711E}"/>
              </a:ext>
            </a:extLst>
          </p:cNvPr>
          <p:cNvSpPr/>
          <p:nvPr/>
        </p:nvSpPr>
        <p:spPr>
          <a:xfrm>
            <a:off x="1351280" y="1058967"/>
            <a:ext cx="1148080" cy="25167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0FA97A2B-D6EF-47E0-AAE0-AEE2481F9BF8}"/>
              </a:ext>
            </a:extLst>
          </p:cNvPr>
          <p:cNvSpPr/>
          <p:nvPr/>
        </p:nvSpPr>
        <p:spPr>
          <a:xfrm>
            <a:off x="1442720" y="2836967"/>
            <a:ext cx="1280160" cy="39391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95D6B75-BE07-442B-AE93-A6E2536FBFCE}"/>
              </a:ext>
            </a:extLst>
          </p:cNvPr>
          <p:cNvSpPr/>
          <p:nvPr/>
        </p:nvSpPr>
        <p:spPr>
          <a:xfrm>
            <a:off x="4071628" y="2715686"/>
            <a:ext cx="1280160" cy="39391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A659BCE-8290-4F89-8686-E385AFC6DECC}"/>
              </a:ext>
            </a:extLst>
          </p:cNvPr>
          <p:cNvSpPr txBox="1"/>
          <p:nvPr/>
        </p:nvSpPr>
        <p:spPr>
          <a:xfrm>
            <a:off x="2410935" y="465819"/>
            <a:ext cx="4972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Arg-1</a:t>
            </a:r>
            <a:endParaRPr lang="zh-CN" altLang="en-US" sz="11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5587542-4067-4FAE-88DA-984004EFFF78}"/>
              </a:ext>
            </a:extLst>
          </p:cNvPr>
          <p:cNvSpPr txBox="1"/>
          <p:nvPr/>
        </p:nvSpPr>
        <p:spPr>
          <a:xfrm>
            <a:off x="2410935" y="2345007"/>
            <a:ext cx="4651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 err="1"/>
              <a:t>iNOS</a:t>
            </a:r>
            <a:endParaRPr lang="zh-CN" altLang="en-US" sz="11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A74B531-5D91-44F2-87AE-1C0172FE6BC1}"/>
              </a:ext>
            </a:extLst>
          </p:cNvPr>
          <p:cNvSpPr txBox="1"/>
          <p:nvPr/>
        </p:nvSpPr>
        <p:spPr>
          <a:xfrm>
            <a:off x="5107707" y="2345007"/>
            <a:ext cx="5822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β-actin</a:t>
            </a:r>
            <a:endParaRPr lang="zh-CN" altLang="en-US" sz="1100" dirty="0"/>
          </a:p>
        </p:txBody>
      </p:sp>
    </p:spTree>
    <p:extLst>
      <p:ext uri="{BB962C8B-B14F-4D97-AF65-F5344CB8AC3E}">
        <p14:creationId xmlns:p14="http://schemas.microsoft.com/office/powerpoint/2010/main" val="2069689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自定义</PresentationFormat>
  <Paragraphs>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Gaoran Ge</dc:creator>
  <cp:lastModifiedBy>Gaoran Ge</cp:lastModifiedBy>
  <cp:revision>1</cp:revision>
  <dcterms:created xsi:type="dcterms:W3CDTF">2023-10-12T06:28:30Z</dcterms:created>
  <dcterms:modified xsi:type="dcterms:W3CDTF">2023-10-12T06:29:08Z</dcterms:modified>
</cp:coreProperties>
</file>