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6480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4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845D2-AF56-4372-9840-DF41082C1EE7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971675" y="1143000"/>
            <a:ext cx="2914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B3CBD-0F49-4074-A9F3-982BE7B979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7759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2-figure supplement 3.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E324FF-B98F-491E-98FE-1962668B48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6897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1B9821-20A6-4AA0-A962-9065BF77E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22" y="1122363"/>
            <a:ext cx="486013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1F85805-1D84-4AC5-9FC9-4E64547529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22" y="3602038"/>
            <a:ext cx="486013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D980961-61D5-4F3A-9F2C-A7E7AADA2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0F088B5-C08D-44B1-919B-D3AFF8F91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E0A38FD-7CE3-4E53-9578-6C01AB58E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242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DD7721-72A3-45F6-992A-73918475C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B750F25-90BF-4E1C-87D1-0D22D1868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FBF358B-D149-4BFB-9DB7-218672F2D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4E13AFA-96DC-4D1C-AE69-0694111CA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894EE2-0CB4-4C8F-A6AF-548DE3888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8982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B5654B6-9FF4-4BC5-8289-0162B7B803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637375" y="365125"/>
            <a:ext cx="1397288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7EB68D9-C9E9-49A7-9804-8642A9E67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5512" y="365125"/>
            <a:ext cx="4110861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43A0E5-CB2B-4C6A-8A05-CCC8BD80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362452-8202-4743-8F5F-93FDCFB70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35EEA3-843C-42A7-969E-ECCD0365F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619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7A2A6B-BBA4-41D8-9213-0D473009D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AFBF9E5-9D5F-4DC9-9937-DDC7D029E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63C14E-D031-4F04-A1EA-393A6F318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6802A17-FDC0-4A44-87E3-0FDA2D85B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8FD6B1-CFF7-4091-BB57-AF672A54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327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382FF1-4DAC-41C4-B8A2-2EC226D9D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37" y="1709739"/>
            <a:ext cx="558915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6864372-444C-4C33-BE27-04BDE143D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137" y="4589464"/>
            <a:ext cx="5589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7E2029A-4251-4901-AA85-876197F8C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99AAFA-4756-4BFC-BB64-65D667ABA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A4EDC8A-0411-4F43-BBA7-D55F7B54A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001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4DAEFA-0C7B-4A37-9654-4A62CEFE0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F5FE7A9-411C-42F6-9C8F-023588B645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5512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77CD627-8E77-46D0-A38B-608CFA7AA7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0589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AA29AE-C603-40FC-8011-7B3E619E4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A689CFD-7959-43E6-86A8-CA9DEF00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6BEF631-C050-4FF0-A81A-93506325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543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2FF542-9EEB-4CAD-8A25-705E871A7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365126"/>
            <a:ext cx="5589151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5E61DDE-3E01-4A24-9099-D7530BB25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56" y="1681163"/>
            <a:ext cx="27414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DD72BE2-2006-48E2-B6C0-9A486EFC2B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356" y="2505075"/>
            <a:ext cx="27414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B756F70-4913-407F-BA9E-2C35A26FE9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80589" y="1681163"/>
            <a:ext cx="27549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6D18F57-2CAE-4704-ACE0-F93A20B093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80589" y="2505075"/>
            <a:ext cx="27549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2ADCD46-6FB5-44E0-96E9-E9ED4F27F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57A5284-4CB1-4D06-A1AC-29614A60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31E0CBB-2AEE-4835-99EA-DC348B28B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474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805F09-6BF0-41E9-AA19-1DD82A45F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BC005B9-A49D-4575-BCAB-584397F39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90770D7-2FE4-4600-A3FE-8EC83B168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098298D-79E2-4D4F-8735-336C7DAAB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2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23C61F1-E064-4667-8935-B47D52BBA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9A03493-A09F-4E8E-A532-97E458D97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BBC8855-AACE-4AC3-9569-9EFC2166F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5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E9CE1C-9D83-400E-9838-C8C3ACCCD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7CBC642-6B5A-450A-8343-1554CD694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CF134D6-7AAB-4721-9EF3-1ADE2B2E2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D46E808-C128-4F9E-BA24-9E7F23F82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3780370-37D9-4A28-8025-EEA3D9D7B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C712C2C-8E7A-4380-90C4-80358C66A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674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246674-3CDC-4B48-9E09-EE181684B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33D9749-9C12-40FD-9FE3-9D41AD8334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3D9ED5D-8315-4270-9C89-F1D794893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3031E31-3498-4F81-A067-18842CE9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9DA6CBE-4A78-4C75-A034-5AA88BCDF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C92D080-2D13-4C98-9F43-44D8B9778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038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E58BC88-D07C-41E9-A4AA-FDD9EDF2F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512" y="365126"/>
            <a:ext cx="55891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EA1E670-B749-4D76-AD2A-695AFDB03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512" y="1825625"/>
            <a:ext cx="55891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A1FA6D0-66CC-48EE-B003-3F732848B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5512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FEFECB6-536D-4482-A2D5-4B135F2E7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46558" y="6356351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5A2752-61D3-451A-8918-0636DA9720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6624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0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3E9CCF43-DC33-42A0-BCF2-612A80BACB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5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49809" y="338137"/>
            <a:ext cx="2643071" cy="122933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99A43784-3FB1-4903-AFFB-E344C0F5C9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49809" y="1736202"/>
            <a:ext cx="2643071" cy="1316511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6E4E5094-F2CB-40FC-A0BE-CCF920D869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49809" y="3328903"/>
            <a:ext cx="2643071" cy="1477989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D3BC9F06-6837-4673-9F75-31A81A33C3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49809" y="5011277"/>
            <a:ext cx="2643071" cy="1576904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878EE81C-27FF-46BE-B7F5-8C7379F0770F}"/>
              </a:ext>
            </a:extLst>
          </p:cNvPr>
          <p:cNvSpPr/>
          <p:nvPr/>
        </p:nvSpPr>
        <p:spPr>
          <a:xfrm>
            <a:off x="2011155" y="659876"/>
            <a:ext cx="1561603" cy="22655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A244022-3613-4C16-A08A-A88DC4CA11F3}"/>
              </a:ext>
            </a:extLst>
          </p:cNvPr>
          <p:cNvSpPr txBox="1"/>
          <p:nvPr/>
        </p:nvSpPr>
        <p:spPr>
          <a:xfrm>
            <a:off x="3262799" y="3457429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6738474-7E30-4A04-81F3-DD0F787E01A7}"/>
              </a:ext>
            </a:extLst>
          </p:cNvPr>
          <p:cNvSpPr/>
          <p:nvPr/>
        </p:nvSpPr>
        <p:spPr>
          <a:xfrm>
            <a:off x="1814763" y="3857134"/>
            <a:ext cx="1739142" cy="31894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A029F18-8912-4E70-8A47-FABC10405AEC}"/>
              </a:ext>
            </a:extLst>
          </p:cNvPr>
          <p:cNvSpPr txBox="1"/>
          <p:nvPr/>
        </p:nvSpPr>
        <p:spPr>
          <a:xfrm>
            <a:off x="3262799" y="360341"/>
            <a:ext cx="4411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GLI1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423955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自定义</PresentationFormat>
  <Paragraphs>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Gaoran Ge</dc:creator>
  <cp:lastModifiedBy>Gaoran Ge</cp:lastModifiedBy>
  <cp:revision>2</cp:revision>
  <dcterms:created xsi:type="dcterms:W3CDTF">2023-10-12T06:28:30Z</dcterms:created>
  <dcterms:modified xsi:type="dcterms:W3CDTF">2023-10-12T06:29:47Z</dcterms:modified>
</cp:coreProperties>
</file>