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8B1E9-D499-4C74-8645-EFA8D4165C5F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090FB-B43A-42FC-8762-D8DA2E6F96F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6011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Figure3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7966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Figure3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0569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98B9B3-C5A3-4A01-9CEA-F15D1E35C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3FE3083-62BA-4A26-9698-10DFB2579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25EC71-B172-4721-AF99-041D5EC0F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D59ED4-BEE6-4855-9E63-B8F35457E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844567-8FA6-4108-A2EC-A997C9D2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815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40B941-52D8-44D4-83D6-E28592F2F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2C27E6C-2DB0-4DCE-A889-E767E4199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DBAC89-44BB-45FC-9C8F-728437137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0C4ED6-9EBA-47B4-9EAB-30B376061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2C5AB3-9EEE-429A-9EE9-851BF59FB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393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A8925CA-59FC-41FC-B4AC-EFC98DDBD7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6B8857E-7FBA-4390-84DE-4BF1A1B30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F84E5D-600B-47D8-B5E1-DFD7CE3B8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AD25FB-9BF4-4A02-8D31-901A0EC4D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EDE80E-0F53-46F0-938E-8B8CAE1E7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844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0D8263-33AE-41F5-BA9B-C3D891323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91FCBE-165D-4B45-81AF-C078E4485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F9B43A-FB25-4073-B3C3-C25B6960D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AEF3E1-9693-442D-8D73-D0C9D97DF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C8C6171-F98E-4A4F-900B-F4DF8A02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673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B95BF1-AFF1-41E1-8553-8E8DC3E81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75969B0-5EFB-4609-86A8-13F28F6FC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E8FC0F-1B12-4812-B430-4DF0AF8B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E6AEC5B-77E6-4E0C-A799-ABEDD6DC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E34F0D-8AF9-492C-86EF-9F76F352F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0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0221EC-6E80-4759-9497-573718E06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CF4F41-2167-4DAB-B830-DCDE3C264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C23CF6B-F372-435C-A7FD-088A00025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B1AEA5F-1E41-4ED5-A159-A584583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A311C31-7230-4B62-A966-F95CB67EB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1767792-0BFF-40D7-8C04-D6B454E51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038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0629B8-25AA-437D-9490-727B6333D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68CE63-BABB-4061-88F7-41FD97CE8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9A18304-6472-4D0B-8507-4BB2719C2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6A64D13-9AD8-4657-B929-68E25AD303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5E11501-AF03-4D0A-8348-A4BA566875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E6F995B-809C-4A46-8E23-C379770E5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5CC637E-2BCF-457A-8FC8-389D41B9B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5E39484-9873-4457-896C-ADFAB1DF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868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4AAF2A-8552-4A96-83DB-B1462EF60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21E7251-F33B-480F-AF2F-A6F97CF67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DF67FCF-3FD2-4000-828C-00B8CF7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3F11136-3DD8-4D95-B87C-03EAE4AC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8222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7945A63-7E4D-4AC7-BB31-F7E2FFBD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7C339F2-C39F-4666-9BDD-5A1381473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62CA5BC-777A-404D-B34D-D14B3A73D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4047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B12518-C75D-40E9-9E17-D7E297B02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31ABDB-7274-4F80-97F3-EADB0C8AB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AF93CFD-3D05-48A7-9C8F-947C4C2A3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F112539-F9CE-4459-89B4-C45A9F454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B31D512-3B34-4F87-87BA-821CFF02C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AAA17E8-9C97-4039-BF59-76F60D09B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143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12ADCA-D211-48B4-AF8B-C216C7C41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550731F-B53A-4E85-A742-9C1B4CD8C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3D14D13-E844-4F7F-81A0-438F80C6E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28DB2A4-2655-4330-BFD3-2228A2104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72820A8-E3D6-45D7-B091-48F2C569A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6B5C322-7DB9-470F-AB27-A811AFB31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733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B4D8E7E-3A78-45D2-9FD1-134E8AF06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2367323-0B54-4ABC-BF85-737CA666C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816B65F-CC28-4A69-89C8-FF498EED4C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CF27D-578C-4A52-924B-9FF0AC89BE50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4485529-DB8A-49B9-A786-D9FDFB706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002B96-3A35-4779-8522-84A36ABA3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A0EBF-F0C0-4BF5-9ADD-BEBAF48805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131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4.wdp"/><Relationship Id="rId18" Type="http://schemas.openxmlformats.org/officeDocument/2006/relationships/image" Target="../media/image11.png"/><Relationship Id="rId3" Type="http://schemas.openxmlformats.org/officeDocument/2006/relationships/image" Target="../media/image1.png"/><Relationship Id="rId21" Type="http://schemas.openxmlformats.org/officeDocument/2006/relationships/image" Target="../media/image13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1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microsoft.com/office/2007/relationships/hdphoto" Target="../media/hdphoto5.wdp"/><Relationship Id="rId20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5" Type="http://schemas.openxmlformats.org/officeDocument/2006/relationships/image" Target="../media/image9.png"/><Relationship Id="rId10" Type="http://schemas.microsoft.com/office/2007/relationships/hdphoto" Target="../media/hdphoto3.wdp"/><Relationship Id="rId19" Type="http://schemas.microsoft.com/office/2007/relationships/hdphoto" Target="../media/hdphoto6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8.png"/><Relationship Id="rId22" Type="http://schemas.microsoft.com/office/2007/relationships/hdphoto" Target="../media/hdphoto7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0.wdp"/><Relationship Id="rId13" Type="http://schemas.openxmlformats.org/officeDocument/2006/relationships/image" Target="../media/image20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microsoft.com/office/2007/relationships/hdphoto" Target="../media/hdphoto13.wdp"/><Relationship Id="rId1" Type="http://schemas.openxmlformats.org/officeDocument/2006/relationships/slideLayout" Target="../slideLayouts/slideLayout7.xml"/><Relationship Id="rId6" Type="http://schemas.microsoft.com/office/2007/relationships/hdphoto" Target="../media/hdphoto9.wdp"/><Relationship Id="rId11" Type="http://schemas.openxmlformats.org/officeDocument/2006/relationships/image" Target="../media/image18.png"/><Relationship Id="rId5" Type="http://schemas.openxmlformats.org/officeDocument/2006/relationships/image" Target="../media/image15.png"/><Relationship Id="rId15" Type="http://schemas.openxmlformats.org/officeDocument/2006/relationships/image" Target="../media/image21.png"/><Relationship Id="rId10" Type="http://schemas.microsoft.com/office/2007/relationships/hdphoto" Target="../media/hdphoto11.wdp"/><Relationship Id="rId4" Type="http://schemas.microsoft.com/office/2007/relationships/hdphoto" Target="../media/hdphoto8.wdp"/><Relationship Id="rId9" Type="http://schemas.openxmlformats.org/officeDocument/2006/relationships/image" Target="../media/image17.png"/><Relationship Id="rId14" Type="http://schemas.microsoft.com/office/2007/relationships/hdphoto" Target="../media/hdphoto1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4FDE1BFD-E19F-454D-AFA1-BF48426191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t="14926" b="14926"/>
          <a:stretch/>
        </p:blipFill>
        <p:spPr>
          <a:xfrm>
            <a:off x="7682121" y="2992472"/>
            <a:ext cx="1898101" cy="873056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E46D9DCA-12F4-4769-A6EA-EA439D7577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9500" y="5580404"/>
            <a:ext cx="2187107" cy="1142702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8CBF400E-4308-4757-B69F-509359C8C37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t="16200" b="16200"/>
          <a:stretch/>
        </p:blipFill>
        <p:spPr>
          <a:xfrm>
            <a:off x="657799" y="4483866"/>
            <a:ext cx="1898101" cy="1034271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565FFF99-3592-4276-814B-E1564E31549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8692" r="9850" b="8692"/>
          <a:stretch/>
        </p:blipFill>
        <p:spPr>
          <a:xfrm>
            <a:off x="705040" y="5580404"/>
            <a:ext cx="1850861" cy="114270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A9E06DA-B965-4E60-9469-B31B0FF04C61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t="13439" b="13439"/>
          <a:stretch/>
        </p:blipFill>
        <p:spPr>
          <a:xfrm>
            <a:off x="661368" y="2299584"/>
            <a:ext cx="1800672" cy="957272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1F0D45D2-9E46-4B01-A528-ACF78DA7CBD6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t="11045" b="11045"/>
          <a:stretch/>
        </p:blipFill>
        <p:spPr>
          <a:xfrm>
            <a:off x="657799" y="3292859"/>
            <a:ext cx="1804241" cy="1136434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4B020822-4179-4138-BCEA-F469CA8A7F1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7799" y="55070"/>
            <a:ext cx="1912449" cy="98692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A58CE27-7CE8-4670-807B-BE229C57F2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7800" y="1078952"/>
            <a:ext cx="1851481" cy="116662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92B47A4C-E7AC-4AF4-A7F7-F232ED0FB857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t="6381"/>
          <a:stretch/>
        </p:blipFill>
        <p:spPr>
          <a:xfrm>
            <a:off x="3521748" y="2245574"/>
            <a:ext cx="2408836" cy="1005939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B1667F33-358B-493F-80FD-D0DC111E34B7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t="10905" r="7241" b="10905"/>
          <a:stretch/>
        </p:blipFill>
        <p:spPr>
          <a:xfrm>
            <a:off x="3521748" y="3276751"/>
            <a:ext cx="2408836" cy="116908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414D69F5-1220-404A-80DF-851AC9635A1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21748" y="0"/>
            <a:ext cx="2180563" cy="1078608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22F8F038-468C-4014-8335-F574491657A7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529287" y="1038041"/>
            <a:ext cx="2247531" cy="116662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095AB47F-0971-4E3D-8D10-B3C45AF45FDB}"/>
              </a:ext>
            </a:extLst>
          </p:cNvPr>
          <p:cNvPicPr>
            <a:picLocks noChangeAspect="1"/>
          </p:cNvPicPr>
          <p:nvPr/>
        </p:nvPicPr>
        <p:blipFill rotWithShape="1">
          <a:blip r:embed="rId21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8789" t="15221" r="9476" b="15221"/>
          <a:stretch/>
        </p:blipFill>
        <p:spPr>
          <a:xfrm>
            <a:off x="3559500" y="4532138"/>
            <a:ext cx="2187107" cy="985999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CA4AC5EA-B5C9-4CC4-9709-FF9853EDFA9B}"/>
              </a:ext>
            </a:extLst>
          </p:cNvPr>
          <p:cNvSpPr txBox="1"/>
          <p:nvPr/>
        </p:nvSpPr>
        <p:spPr>
          <a:xfrm>
            <a:off x="1871216" y="2394775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17F6228-5CB4-432A-A2AE-3E662706325D}"/>
              </a:ext>
            </a:extLst>
          </p:cNvPr>
          <p:cNvSpPr/>
          <p:nvPr/>
        </p:nvSpPr>
        <p:spPr>
          <a:xfrm>
            <a:off x="1047527" y="655978"/>
            <a:ext cx="1139491" cy="18300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15E59B8-7A15-4313-8F3D-7497FB348D72}"/>
              </a:ext>
            </a:extLst>
          </p:cNvPr>
          <p:cNvSpPr/>
          <p:nvPr/>
        </p:nvSpPr>
        <p:spPr>
          <a:xfrm>
            <a:off x="3961980" y="527901"/>
            <a:ext cx="1477286" cy="15082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CFB09F1-C376-4E84-9297-F7F1B04BD751}"/>
              </a:ext>
            </a:extLst>
          </p:cNvPr>
          <p:cNvSpPr/>
          <p:nvPr/>
        </p:nvSpPr>
        <p:spPr>
          <a:xfrm>
            <a:off x="891827" y="2687518"/>
            <a:ext cx="1116082" cy="20651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3DD4387D-8A4C-473F-AD37-A0DBFD51E1A2}"/>
              </a:ext>
            </a:extLst>
          </p:cNvPr>
          <p:cNvSpPr/>
          <p:nvPr/>
        </p:nvSpPr>
        <p:spPr>
          <a:xfrm>
            <a:off x="3955998" y="2563973"/>
            <a:ext cx="1502122" cy="23578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A625F9B-2D10-49E2-A855-B43429783910}"/>
              </a:ext>
            </a:extLst>
          </p:cNvPr>
          <p:cNvSpPr/>
          <p:nvPr/>
        </p:nvSpPr>
        <p:spPr>
          <a:xfrm>
            <a:off x="3955998" y="4864231"/>
            <a:ext cx="1332439" cy="20278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A2166BC7-5D55-4130-A580-54AAB111EB47}"/>
              </a:ext>
            </a:extLst>
          </p:cNvPr>
          <p:cNvSpPr/>
          <p:nvPr/>
        </p:nvSpPr>
        <p:spPr>
          <a:xfrm>
            <a:off x="964251" y="4813475"/>
            <a:ext cx="1260476" cy="19215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5FBA5E5F-3B4D-4D1A-B318-40BC02E9D5FF}"/>
              </a:ext>
            </a:extLst>
          </p:cNvPr>
          <p:cNvSpPr txBox="1"/>
          <p:nvPr/>
        </p:nvSpPr>
        <p:spPr>
          <a:xfrm>
            <a:off x="5295217" y="2303955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715D0627-DC65-4E33-AC47-17CAED4ADFA6}"/>
              </a:ext>
            </a:extLst>
          </p:cNvPr>
          <p:cNvSpPr txBox="1"/>
          <p:nvPr/>
        </p:nvSpPr>
        <p:spPr>
          <a:xfrm>
            <a:off x="1770067" y="4531872"/>
            <a:ext cx="7216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Lamin-B1</a:t>
            </a:r>
            <a:endParaRPr lang="zh-CN" altLang="en-US" sz="11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52B542C-FAD8-415A-8AB9-A82FF2599CF8}"/>
              </a:ext>
            </a:extLst>
          </p:cNvPr>
          <p:cNvSpPr txBox="1"/>
          <p:nvPr/>
        </p:nvSpPr>
        <p:spPr>
          <a:xfrm>
            <a:off x="1997570" y="69596"/>
            <a:ext cx="441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42BA6C0F-CC96-47CA-B980-7FCD9919B28A}"/>
              </a:ext>
            </a:extLst>
          </p:cNvPr>
          <p:cNvSpPr txBox="1"/>
          <p:nvPr/>
        </p:nvSpPr>
        <p:spPr>
          <a:xfrm>
            <a:off x="5218693" y="69596"/>
            <a:ext cx="4411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GLI1</a:t>
            </a:r>
            <a:endParaRPr lang="zh-CN" altLang="en-US" sz="1100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135E4065-2090-4805-8770-67BC90608E8A}"/>
              </a:ext>
            </a:extLst>
          </p:cNvPr>
          <p:cNvSpPr txBox="1"/>
          <p:nvPr/>
        </p:nvSpPr>
        <p:spPr>
          <a:xfrm>
            <a:off x="4938167" y="4531872"/>
            <a:ext cx="7216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Lamin-B1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67721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9333F5BA-8BE7-4E48-8604-D5AD8A06EF6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7703" t="4391" r="16657" b="14923"/>
          <a:stretch/>
        </p:blipFill>
        <p:spPr>
          <a:xfrm>
            <a:off x="706082" y="1742134"/>
            <a:ext cx="1849001" cy="1483737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5E65D3BB-ACD0-40DC-97D3-893E3EA7FC2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10053" t="9539" r="10053" b="8516"/>
          <a:stretch/>
        </p:blipFill>
        <p:spPr>
          <a:xfrm>
            <a:off x="706082" y="147014"/>
            <a:ext cx="1849001" cy="124271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2AB253CD-4FCF-4F10-8540-3ACD928C6D9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7546" t="6669" r="5286" b="6867"/>
          <a:stretch/>
        </p:blipFill>
        <p:spPr>
          <a:xfrm>
            <a:off x="706082" y="3429000"/>
            <a:ext cx="1849001" cy="140483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04D39C28-B98D-467F-8A15-A407D0E2645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11555" y="5057086"/>
            <a:ext cx="2027552" cy="1323394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BE4EE054-BE67-402A-90C8-E6A194E458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11555" y="1742134"/>
            <a:ext cx="2027552" cy="148373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E8A125E7-729A-4A04-B715-82ACE4B6288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11555" y="3429000"/>
            <a:ext cx="2027552" cy="1424958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B1FBD310-1FA0-4F51-9AAF-54A04CDB134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11555" y="147014"/>
            <a:ext cx="2027552" cy="146084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CCB4A3B-D670-43C2-BDDD-D8A2C4C92343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-5000"/>
                    </a14:imgEffect>
                  </a14:imgLayer>
                </a14:imgProps>
              </a:ext>
            </a:extLst>
          </a:blip>
          <a:srcRect l="9519" r="14879"/>
          <a:stretch/>
        </p:blipFill>
        <p:spPr>
          <a:xfrm>
            <a:off x="691222" y="5057087"/>
            <a:ext cx="1853269" cy="1323393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808B3CCC-1927-4A97-9124-A5DDD65485A2}"/>
              </a:ext>
            </a:extLst>
          </p:cNvPr>
          <p:cNvSpPr txBox="1"/>
          <p:nvPr/>
        </p:nvSpPr>
        <p:spPr>
          <a:xfrm>
            <a:off x="1822819" y="283039"/>
            <a:ext cx="6222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NFATc1</a:t>
            </a:r>
            <a:endParaRPr lang="zh-CN" altLang="en-US" sz="11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D154491-140C-4E7F-BA8F-54E8CE77BD00}"/>
              </a:ext>
            </a:extLst>
          </p:cNvPr>
          <p:cNvSpPr/>
          <p:nvPr/>
        </p:nvSpPr>
        <p:spPr>
          <a:xfrm>
            <a:off x="1222156" y="787078"/>
            <a:ext cx="687667" cy="25220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7BF35A0-5090-4DB7-8ED4-2F5C768F3260}"/>
              </a:ext>
            </a:extLst>
          </p:cNvPr>
          <p:cNvSpPr/>
          <p:nvPr/>
        </p:nvSpPr>
        <p:spPr>
          <a:xfrm>
            <a:off x="1274022" y="2284337"/>
            <a:ext cx="635801" cy="21579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522130E-3B24-4AD0-A623-86154512149F}"/>
              </a:ext>
            </a:extLst>
          </p:cNvPr>
          <p:cNvSpPr/>
          <p:nvPr/>
        </p:nvSpPr>
        <p:spPr>
          <a:xfrm>
            <a:off x="1335832" y="4058662"/>
            <a:ext cx="597142" cy="21239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AB9D58-2D02-4E70-8D14-DC9F09924AD2}"/>
              </a:ext>
            </a:extLst>
          </p:cNvPr>
          <p:cNvSpPr/>
          <p:nvPr/>
        </p:nvSpPr>
        <p:spPr>
          <a:xfrm>
            <a:off x="1335834" y="5506385"/>
            <a:ext cx="597142" cy="21239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C37DA46-B847-4205-8D13-5CE613BF5444}"/>
              </a:ext>
            </a:extLst>
          </p:cNvPr>
          <p:cNvSpPr/>
          <p:nvPr/>
        </p:nvSpPr>
        <p:spPr>
          <a:xfrm>
            <a:off x="4416629" y="692406"/>
            <a:ext cx="597142" cy="21239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2625669F-4D38-4551-BCD9-53BAB20FB4E0}"/>
              </a:ext>
            </a:extLst>
          </p:cNvPr>
          <p:cNvSpPr/>
          <p:nvPr/>
        </p:nvSpPr>
        <p:spPr>
          <a:xfrm>
            <a:off x="4511155" y="2349661"/>
            <a:ext cx="597142" cy="24054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788D2386-4850-4C06-A019-1576F237C8A7}"/>
              </a:ext>
            </a:extLst>
          </p:cNvPr>
          <p:cNvSpPr/>
          <p:nvPr/>
        </p:nvSpPr>
        <p:spPr>
          <a:xfrm>
            <a:off x="4420486" y="4110942"/>
            <a:ext cx="597142" cy="24054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8DE4A299-A979-4715-9D91-F9B8D7A5CD10}"/>
              </a:ext>
            </a:extLst>
          </p:cNvPr>
          <p:cNvSpPr/>
          <p:nvPr/>
        </p:nvSpPr>
        <p:spPr>
          <a:xfrm>
            <a:off x="4410841" y="5443960"/>
            <a:ext cx="597142" cy="24054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16D6A26D-50AC-4EAD-A779-7EA114D9998F}"/>
              </a:ext>
            </a:extLst>
          </p:cNvPr>
          <p:cNvSpPr txBox="1"/>
          <p:nvPr/>
        </p:nvSpPr>
        <p:spPr>
          <a:xfrm>
            <a:off x="1817045" y="179947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CTSK</a:t>
            </a:r>
            <a:endParaRPr lang="zh-CN" altLang="en-US" sz="1100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5E85729-FB4E-424D-8660-9EAAA700A8B0}"/>
              </a:ext>
            </a:extLst>
          </p:cNvPr>
          <p:cNvSpPr txBox="1"/>
          <p:nvPr/>
        </p:nvSpPr>
        <p:spPr>
          <a:xfrm>
            <a:off x="5020475" y="283039"/>
            <a:ext cx="6222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NFATc1</a:t>
            </a:r>
            <a:endParaRPr lang="zh-CN" altLang="en-US" sz="1100" dirty="0"/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3742A780-3793-4535-B154-C79493F0D077}"/>
              </a:ext>
            </a:extLst>
          </p:cNvPr>
          <p:cNvSpPr txBox="1"/>
          <p:nvPr/>
        </p:nvSpPr>
        <p:spPr>
          <a:xfrm>
            <a:off x="5017628" y="179947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CTSK</a:t>
            </a:r>
            <a:endParaRPr lang="zh-CN" altLang="en-US" sz="1100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DB84DDD2-F966-4C3A-8B4B-DDBC5905D8F4}"/>
              </a:ext>
            </a:extLst>
          </p:cNvPr>
          <p:cNvSpPr txBox="1"/>
          <p:nvPr/>
        </p:nvSpPr>
        <p:spPr>
          <a:xfrm>
            <a:off x="1879319" y="3425914"/>
            <a:ext cx="5693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MMP9</a:t>
            </a:r>
            <a:endParaRPr lang="zh-CN" altLang="en-US" sz="1100" dirty="0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C22E4C87-4C8C-4446-ADDE-6FE8A19775B3}"/>
              </a:ext>
            </a:extLst>
          </p:cNvPr>
          <p:cNvSpPr txBox="1"/>
          <p:nvPr/>
        </p:nvSpPr>
        <p:spPr>
          <a:xfrm>
            <a:off x="5005050" y="3536466"/>
            <a:ext cx="5693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MMP9</a:t>
            </a:r>
            <a:endParaRPr lang="zh-CN" altLang="en-US" sz="1100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B2D6E792-B640-4BE4-AF3E-4790D01C2B47}"/>
              </a:ext>
            </a:extLst>
          </p:cNvPr>
          <p:cNvSpPr txBox="1"/>
          <p:nvPr/>
        </p:nvSpPr>
        <p:spPr>
          <a:xfrm>
            <a:off x="1879319" y="5120289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55A56E5D-825B-4801-93E1-5C33FCE20FA5}"/>
              </a:ext>
            </a:extLst>
          </p:cNvPr>
          <p:cNvSpPr txBox="1"/>
          <p:nvPr/>
        </p:nvSpPr>
        <p:spPr>
          <a:xfrm>
            <a:off x="5006329" y="5120289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14348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自定义</PresentationFormat>
  <Paragraphs>18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2</cp:revision>
  <dcterms:created xsi:type="dcterms:W3CDTF">2023-10-12T06:24:04Z</dcterms:created>
  <dcterms:modified xsi:type="dcterms:W3CDTF">2023-10-12T06:25:28Z</dcterms:modified>
</cp:coreProperties>
</file>