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2" r:id="rId3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0E08F-41F2-4483-B6D7-7E7C8A60A9ED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98271-0DF4-46E0-9056-F19C80B238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385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4769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103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EE9764-AA81-4D23-9FD7-5D8AF9904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4D88256-47E3-4126-AAF6-1AB07FAB1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4AF869-A301-4C32-A1FD-7AF60AB0B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02037D-6EC1-4712-A245-4E1F4B5EC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678084-707D-40C4-9EA5-8356ADF4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917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E5FB14-5B25-4D4E-8357-74C462130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EF2113-C521-4006-BE2C-C8BE35EDD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10157-134F-4C0E-ACB4-BFF4EF47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6E5850-DB24-4708-B2B0-63FCD5E8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9B73B4-288F-4380-B759-6B2BF209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7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0A16F0E-5E04-4DF3-B692-F90F7E7B3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A47FA2-1F49-4488-B8B2-81D305214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C12E2F-61C2-4607-8AAF-0C0E859E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E34017-D0C2-45A6-97F4-C426FA234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43F13C-FA6D-4E2E-B560-6ED6A1918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477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2F7721-324F-4C66-96C2-4B58C098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CE29A6C-F7CB-476F-B79D-3FBB061E7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A8C60D-4C4E-4B3B-A9EF-68B0FD48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D289A2-15BE-499A-961F-7186448D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2039D1-B0E4-4FA4-B521-09C4D193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516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4AC353-C088-4AC7-AC13-20EFA15CC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DA8E83-47C5-4F62-8277-1D8C42939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F2765B-325F-44FF-BBCC-631107EA5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AC4361-21E2-4EC4-A70A-5BE918AD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51F0A5-0739-47DF-8E9C-4C256E0DB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15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DC55E6-24A6-4859-8AC1-2E4E114E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64A90A-A407-41FE-9FEF-80964A596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819A135-3FE0-4F59-99D1-D702CC114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42C510-486A-4C4C-82B0-6C57DF909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C04E073-B737-4071-B396-25F143DA6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91C8663-63AE-4A5D-904A-80A3B3A7C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20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EC8C2C-E08E-442C-BB79-C1ED38E5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4DA7FF-CEA1-414D-ADF6-FC3CF025B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B11DAE5-59D2-44A5-AC79-37D16F5A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F544DE4-E217-4A67-8EAD-7E61B00FB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80A2200-9C72-41D2-9211-AB762EE8E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186429F-6F39-498F-B420-CDDF2629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74A35E8-7A99-4EA4-9E64-E738AC4D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AA943D2-F343-4603-86C5-B9A7B3A8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15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63ADD8-49D6-419A-991E-3B652FE38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868A43-D51C-4D9D-8B1E-1D06B15C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892D488-AEA2-4504-827B-B9907D866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E470B29-5982-44B6-A808-620D7FFD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044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32078F-21FD-47F6-95B3-BBDEFCB9A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53F6EA6-BA05-4622-B8E7-7E99677E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4F6DEAB-1B4A-4B6C-A109-9FE7CA6A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303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51D33E-E773-4AA0-8623-6086A7A8C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0DA285-52B5-433D-B9D9-1C40F4B6A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72EDCCA-0150-48CC-8CE3-E968CB894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66F59AC-9955-494D-9DC3-9191C644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1EE972-B8F3-471E-84B0-83478136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1B3F90-D779-427D-9249-A186AD4CD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54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CEBDA6-07B6-4183-80A2-E56B300B1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8E2225F-46D1-452C-93B3-E636DD752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AD69D99-40E7-408F-9758-B7567E8A8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AFDC7B-F76B-4A94-8F1D-5FC461B50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FBF3DB-8C61-48AC-BBF4-87048D683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4DB5FE9-A2E6-467C-A8CD-FA082A83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903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E710FA0-C686-4D54-897B-6E122755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3B96DB-45F3-4143-9B6D-1D3DA8D0A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04B4F0-1B02-4FB5-88D0-90BF29E734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3A691-3D84-42EF-AB3F-9C5266B6A345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7E1B2F-79D9-4726-8C19-919BFEDE7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D4FE27-27E6-45F5-AC42-BC9EB96BA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51912-6711-4282-9622-9C37AB76F1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983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microsoft.com/office/2007/relationships/hdphoto" Target="../media/hdphoto4.wdp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microsoft.com/office/2007/relationships/hdphoto" Target="../media/hdphoto6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microsoft.com/office/2007/relationships/hdphoto" Target="../media/hdphoto7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ED8E9A02-DE78-47AB-9121-7982780ABF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67617" y="688568"/>
            <a:ext cx="2305093" cy="190364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A85855EA-2B1F-4D8D-953F-4B97B896F8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1300" y="701073"/>
            <a:ext cx="2257810" cy="1903644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4197639-600E-4E0C-90D2-38533474EC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7617" y="2761895"/>
            <a:ext cx="2618404" cy="181527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F1ECFB24-344F-4FEF-A1CE-A9EFC983330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1300" y="2774400"/>
            <a:ext cx="2257810" cy="18152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7ADFBF7-1925-4F6C-A11D-8ABA5BA1CC3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67617" y="4746857"/>
            <a:ext cx="2071649" cy="180100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928E5BC-88B2-45F9-A01B-562B26CE7BD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7914" t="7914" r="7914" b="7914"/>
          <a:stretch/>
        </p:blipFill>
        <p:spPr>
          <a:xfrm>
            <a:off x="571300" y="4759362"/>
            <a:ext cx="2257810" cy="1430970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B5494A6F-7F80-4A4F-B02D-3E30F1CE53E1}"/>
              </a:ext>
            </a:extLst>
          </p:cNvPr>
          <p:cNvSpPr/>
          <p:nvPr/>
        </p:nvSpPr>
        <p:spPr>
          <a:xfrm>
            <a:off x="1278717" y="1578930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EC0CFC0-2961-4122-96E6-F01CAF56CDAE}"/>
              </a:ext>
            </a:extLst>
          </p:cNvPr>
          <p:cNvSpPr/>
          <p:nvPr/>
        </p:nvSpPr>
        <p:spPr>
          <a:xfrm>
            <a:off x="1327422" y="3512996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700E537-E8AE-4B79-99CF-31D61769CDD7}"/>
              </a:ext>
            </a:extLst>
          </p:cNvPr>
          <p:cNvSpPr/>
          <p:nvPr/>
        </p:nvSpPr>
        <p:spPr>
          <a:xfrm>
            <a:off x="1272432" y="5135977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100B66F-2C3F-4331-AE2C-2917CEBC16D9}"/>
              </a:ext>
            </a:extLst>
          </p:cNvPr>
          <p:cNvSpPr/>
          <p:nvPr/>
        </p:nvSpPr>
        <p:spPr>
          <a:xfrm>
            <a:off x="4262299" y="1288334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42D6D3A-D5A9-41C6-B31A-E6946F6F62B2}"/>
              </a:ext>
            </a:extLst>
          </p:cNvPr>
          <p:cNvSpPr/>
          <p:nvPr/>
        </p:nvSpPr>
        <p:spPr>
          <a:xfrm>
            <a:off x="4169603" y="3448643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79EA686-CA37-49D1-8145-3FA8F6D88593}"/>
              </a:ext>
            </a:extLst>
          </p:cNvPr>
          <p:cNvSpPr/>
          <p:nvPr/>
        </p:nvSpPr>
        <p:spPr>
          <a:xfrm>
            <a:off x="4001491" y="5297868"/>
            <a:ext cx="785753" cy="29700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F95661C-2563-44EC-8E71-D08C07A0B3DF}"/>
              </a:ext>
            </a:extLst>
          </p:cNvPr>
          <p:cNvSpPr txBox="1"/>
          <p:nvPr/>
        </p:nvSpPr>
        <p:spPr>
          <a:xfrm>
            <a:off x="2058185" y="998208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2A026D9-C919-4CCD-B6A6-7A4853894D9B}"/>
              </a:ext>
            </a:extLst>
          </p:cNvPr>
          <p:cNvSpPr txBox="1"/>
          <p:nvPr/>
        </p:nvSpPr>
        <p:spPr>
          <a:xfrm>
            <a:off x="4950791" y="985703"/>
            <a:ext cx="6238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DNMT1</a:t>
            </a:r>
            <a:endParaRPr lang="zh-CN" altLang="en-US" sz="11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5AC16A7-9CC4-4A39-AA7C-B5FD18A7FED7}"/>
              </a:ext>
            </a:extLst>
          </p:cNvPr>
          <p:cNvSpPr txBox="1"/>
          <p:nvPr/>
        </p:nvSpPr>
        <p:spPr>
          <a:xfrm>
            <a:off x="2058184" y="3015556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DF40BD43-F8DD-4A74-A6A9-0064AA47B92F}"/>
              </a:ext>
            </a:extLst>
          </p:cNvPr>
          <p:cNvSpPr txBox="1"/>
          <p:nvPr/>
        </p:nvSpPr>
        <p:spPr>
          <a:xfrm>
            <a:off x="4950791" y="3003051"/>
            <a:ext cx="6912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DNMT3a</a:t>
            </a:r>
            <a:endParaRPr lang="zh-CN" altLang="en-US" sz="11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5A9DD9B-F1A5-4ED9-851C-BBC881E50AF1}"/>
              </a:ext>
            </a:extLst>
          </p:cNvPr>
          <p:cNvSpPr txBox="1"/>
          <p:nvPr/>
        </p:nvSpPr>
        <p:spPr>
          <a:xfrm>
            <a:off x="2058184" y="4848287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0B77EB1-16C0-417E-9995-9586FFAB7CFF}"/>
              </a:ext>
            </a:extLst>
          </p:cNvPr>
          <p:cNvSpPr txBox="1"/>
          <p:nvPr/>
        </p:nvSpPr>
        <p:spPr>
          <a:xfrm>
            <a:off x="4942254" y="4835782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233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5BFD4BC1-DCE6-4BB2-951A-F26B8C4CE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349" y="1056447"/>
            <a:ext cx="2638425" cy="92614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9C601C9-1E00-44A8-A440-7C82A1F06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349" y="4266900"/>
            <a:ext cx="2440907" cy="898463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664B85B5-58F4-4248-AFA9-8BECF21BB287}"/>
              </a:ext>
            </a:extLst>
          </p:cNvPr>
          <p:cNvSpPr txBox="1"/>
          <p:nvPr/>
        </p:nvSpPr>
        <p:spPr>
          <a:xfrm>
            <a:off x="1437667" y="149776"/>
            <a:ext cx="1831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DNMT3a CO-IP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35144FC-6AC9-44FE-BA86-F33475AA5B1C}"/>
              </a:ext>
            </a:extLst>
          </p:cNvPr>
          <p:cNvSpPr txBox="1"/>
          <p:nvPr/>
        </p:nvSpPr>
        <p:spPr>
          <a:xfrm>
            <a:off x="1350189" y="723410"/>
            <a:ext cx="478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Input</a:t>
            </a:r>
            <a:endParaRPr lang="zh-CN" altLang="en-US" sz="10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026F19C-0AC3-4C98-A8AA-BB7DEDAFE4CD}"/>
              </a:ext>
            </a:extLst>
          </p:cNvPr>
          <p:cNvSpPr txBox="1"/>
          <p:nvPr/>
        </p:nvSpPr>
        <p:spPr>
          <a:xfrm>
            <a:off x="1730511" y="723410"/>
            <a:ext cx="397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IgG</a:t>
            </a:r>
            <a:endParaRPr lang="zh-CN" altLang="en-US" sz="10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4B3AEFD-ED60-4707-80FD-544621A072E4}"/>
              </a:ext>
            </a:extLst>
          </p:cNvPr>
          <p:cNvSpPr txBox="1"/>
          <p:nvPr/>
        </p:nvSpPr>
        <p:spPr>
          <a:xfrm>
            <a:off x="2029833" y="723410"/>
            <a:ext cx="478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Anti-</a:t>
            </a:r>
          </a:p>
          <a:p>
            <a:r>
              <a:rPr lang="en-US" altLang="zh-CN" sz="1000" dirty="0"/>
              <a:t>GLI1</a:t>
            </a:r>
            <a:endParaRPr lang="zh-CN" altLang="en-US" sz="10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F972C5B-FCD2-48C4-A33D-30DD9F180715}"/>
              </a:ext>
            </a:extLst>
          </p:cNvPr>
          <p:cNvSpPr txBox="1"/>
          <p:nvPr/>
        </p:nvSpPr>
        <p:spPr>
          <a:xfrm>
            <a:off x="2390091" y="723410"/>
            <a:ext cx="478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Input</a:t>
            </a:r>
            <a:endParaRPr lang="zh-CN" altLang="en-US" sz="1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2ACAEA4-ACCD-4ED0-B084-EB4606ED911F}"/>
              </a:ext>
            </a:extLst>
          </p:cNvPr>
          <p:cNvSpPr txBox="1"/>
          <p:nvPr/>
        </p:nvSpPr>
        <p:spPr>
          <a:xfrm>
            <a:off x="2720778" y="721365"/>
            <a:ext cx="478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Input</a:t>
            </a:r>
            <a:endParaRPr lang="zh-CN" altLang="en-US" sz="1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4169B9F-4538-4C1B-9A54-FEE400664431}"/>
              </a:ext>
            </a:extLst>
          </p:cNvPr>
          <p:cNvSpPr txBox="1"/>
          <p:nvPr/>
        </p:nvSpPr>
        <p:spPr>
          <a:xfrm>
            <a:off x="1731598" y="3897568"/>
            <a:ext cx="11164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β-actin</a:t>
            </a:r>
            <a:endParaRPr lang="zh-CN" altLang="en-US" sz="14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305A408-4D84-4C6D-9DDC-1A346AA11D32}"/>
              </a:ext>
            </a:extLst>
          </p:cNvPr>
          <p:cNvSpPr txBox="1"/>
          <p:nvPr/>
        </p:nvSpPr>
        <p:spPr>
          <a:xfrm>
            <a:off x="4220916" y="149776"/>
            <a:ext cx="1831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DNMT1 CO-IP</a:t>
            </a:r>
            <a:endParaRPr lang="zh-CN" altLang="en-US" dirty="0"/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06EC9CAB-4417-444A-805C-DCA6BB09D7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0101" y="4268140"/>
            <a:ext cx="1569460" cy="835224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BBA3A2E4-4304-4D95-8421-6590063769E9}"/>
              </a:ext>
            </a:extLst>
          </p:cNvPr>
          <p:cNvSpPr txBox="1"/>
          <p:nvPr/>
        </p:nvSpPr>
        <p:spPr>
          <a:xfrm>
            <a:off x="4567075" y="3947088"/>
            <a:ext cx="1060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β-actin</a:t>
            </a:r>
            <a:endParaRPr lang="zh-CN" altLang="en-US" sz="1400" dirty="0"/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A7BBFCB4-76F4-4291-8259-34643950EC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64925" y="1050592"/>
            <a:ext cx="1681649" cy="869307"/>
          </a:xfrm>
          <a:prstGeom prst="rect">
            <a:avLst/>
          </a:pr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6517F730-D4E8-499D-9A18-AF7A119407D7}"/>
              </a:ext>
            </a:extLst>
          </p:cNvPr>
          <p:cNvSpPr txBox="1"/>
          <p:nvPr/>
        </p:nvSpPr>
        <p:spPr>
          <a:xfrm>
            <a:off x="4499789" y="723410"/>
            <a:ext cx="478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Input</a:t>
            </a:r>
            <a:endParaRPr lang="zh-CN" altLang="en-US" sz="1000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152112AE-CA4E-49A1-B2A8-518A38E9A11B}"/>
              </a:ext>
            </a:extLst>
          </p:cNvPr>
          <p:cNvSpPr txBox="1"/>
          <p:nvPr/>
        </p:nvSpPr>
        <p:spPr>
          <a:xfrm>
            <a:off x="4880111" y="723410"/>
            <a:ext cx="3972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IgG</a:t>
            </a:r>
            <a:endParaRPr lang="zh-CN" altLang="en-US" sz="10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227C1892-77B1-4377-BAAC-740E5079969B}"/>
              </a:ext>
            </a:extLst>
          </p:cNvPr>
          <p:cNvSpPr txBox="1"/>
          <p:nvPr/>
        </p:nvSpPr>
        <p:spPr>
          <a:xfrm>
            <a:off x="5179433" y="723410"/>
            <a:ext cx="478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Anti-</a:t>
            </a:r>
          </a:p>
          <a:p>
            <a:r>
              <a:rPr lang="en-US" altLang="zh-CN" sz="1000" dirty="0"/>
              <a:t>GLI1</a:t>
            </a:r>
            <a:endParaRPr lang="zh-CN" altLang="en-US" sz="1000" dirty="0"/>
          </a:p>
        </p:txBody>
      </p:sp>
      <p:pic>
        <p:nvPicPr>
          <p:cNvPr id="26" name="图片 25">
            <a:extLst>
              <a:ext uri="{FF2B5EF4-FFF2-40B4-BE49-F238E27FC236}">
                <a16:creationId xmlns:a16="http://schemas.microsoft.com/office/drawing/2014/main" id="{70D64631-7F8B-4796-995C-CC1D25B16BB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5000" contrast="20000"/>
                    </a14:imgEffect>
                  </a14:imgLayer>
                </a14:imgProps>
              </a:ext>
            </a:extLst>
          </a:blip>
          <a:srcRect l="11857" t="23130" r="10262" b="17365"/>
          <a:stretch/>
        </p:blipFill>
        <p:spPr>
          <a:xfrm>
            <a:off x="982829" y="2236921"/>
            <a:ext cx="2440907" cy="1406314"/>
          </a:xfrm>
          <a:prstGeom prst="rect">
            <a:avLst/>
          </a:prstGeom>
        </p:spPr>
      </p:pic>
      <p:sp>
        <p:nvSpPr>
          <p:cNvPr id="27" name="矩形 26">
            <a:extLst>
              <a:ext uri="{FF2B5EF4-FFF2-40B4-BE49-F238E27FC236}">
                <a16:creationId xmlns:a16="http://schemas.microsoft.com/office/drawing/2014/main" id="{81B14A50-873E-438E-81D4-6EF995DF075E}"/>
              </a:ext>
            </a:extLst>
          </p:cNvPr>
          <p:cNvSpPr/>
          <p:nvPr/>
        </p:nvSpPr>
        <p:spPr>
          <a:xfrm>
            <a:off x="1400989" y="1450743"/>
            <a:ext cx="1039902" cy="28743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6AA4CA65-F6C2-43DD-85B3-33705A598B95}"/>
              </a:ext>
            </a:extLst>
          </p:cNvPr>
          <p:cNvSpPr/>
          <p:nvPr/>
        </p:nvSpPr>
        <p:spPr>
          <a:xfrm>
            <a:off x="1578132" y="2960675"/>
            <a:ext cx="939020" cy="27308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F73A6C11-8A9C-46A3-9914-F361C441947E}"/>
              </a:ext>
            </a:extLst>
          </p:cNvPr>
          <p:cNvSpPr/>
          <p:nvPr/>
        </p:nvSpPr>
        <p:spPr>
          <a:xfrm>
            <a:off x="4523773" y="1165725"/>
            <a:ext cx="1043907" cy="2769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1EB286C4-AE0C-4453-B9CB-068DBF7E213B}"/>
              </a:ext>
            </a:extLst>
          </p:cNvPr>
          <p:cNvSpPr/>
          <p:nvPr/>
        </p:nvSpPr>
        <p:spPr>
          <a:xfrm>
            <a:off x="4499789" y="4802732"/>
            <a:ext cx="1157855" cy="3006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E5682AF1-28CD-44EE-AF1F-9C4DAB036C67}"/>
              </a:ext>
            </a:extLst>
          </p:cNvPr>
          <p:cNvSpPr/>
          <p:nvPr/>
        </p:nvSpPr>
        <p:spPr>
          <a:xfrm>
            <a:off x="1273823" y="4859991"/>
            <a:ext cx="1058499" cy="30995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2" name="图片 31">
            <a:extLst>
              <a:ext uri="{FF2B5EF4-FFF2-40B4-BE49-F238E27FC236}">
                <a16:creationId xmlns:a16="http://schemas.microsoft.com/office/drawing/2014/main" id="{8CD30208-4006-4929-A800-9A8E14F0BC8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0553" t="20553" r="20553" b="20553"/>
          <a:stretch/>
        </p:blipFill>
        <p:spPr>
          <a:xfrm>
            <a:off x="4125374" y="2236921"/>
            <a:ext cx="1927153" cy="1339548"/>
          </a:xfrm>
          <a:prstGeom prst="rect">
            <a:avLst/>
          </a:prstGeom>
        </p:spPr>
      </p:pic>
      <p:sp>
        <p:nvSpPr>
          <p:cNvPr id="33" name="矩形 32">
            <a:extLst>
              <a:ext uri="{FF2B5EF4-FFF2-40B4-BE49-F238E27FC236}">
                <a16:creationId xmlns:a16="http://schemas.microsoft.com/office/drawing/2014/main" id="{4CC84837-E37C-4C2F-87D3-C7E187CDCCB3}"/>
              </a:ext>
            </a:extLst>
          </p:cNvPr>
          <p:cNvSpPr/>
          <p:nvPr/>
        </p:nvSpPr>
        <p:spPr>
          <a:xfrm>
            <a:off x="4481656" y="2521425"/>
            <a:ext cx="1143092" cy="29939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6F30952D-382A-48A6-9734-B4A9CAC33719}"/>
              </a:ext>
            </a:extLst>
          </p:cNvPr>
          <p:cNvSpPr txBox="1"/>
          <p:nvPr/>
        </p:nvSpPr>
        <p:spPr>
          <a:xfrm>
            <a:off x="1891176" y="2289587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09D508E4-B007-42B9-ACF4-9895C9D230D2}"/>
              </a:ext>
            </a:extLst>
          </p:cNvPr>
          <p:cNvSpPr txBox="1"/>
          <p:nvPr/>
        </p:nvSpPr>
        <p:spPr>
          <a:xfrm>
            <a:off x="4836176" y="2150806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47869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自定义</PresentationFormat>
  <Paragraphs>26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2</cp:revision>
  <dcterms:created xsi:type="dcterms:W3CDTF">2023-10-12T06:24:42Z</dcterms:created>
  <dcterms:modified xsi:type="dcterms:W3CDTF">2023-10-12T06:26:24Z</dcterms:modified>
</cp:coreProperties>
</file>