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845D2-AF56-4372-9840-DF41082C1EE7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B3CBD-0F49-4074-A9F3-982BE7B979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775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4-figure supplement 2.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924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1B9821-20A6-4AA0-A962-9065BF77E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1F85805-1D84-4AC5-9FC9-4E6454752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980961-61D5-4F3A-9F2C-A7E7AADA2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F088B5-C08D-44B1-919B-D3AFF8F91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0A38FD-7CE3-4E53-9578-6C01AB58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242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DD7721-72A3-45F6-992A-73918475C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750F25-90BF-4E1C-87D1-0D22D1868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BF358B-D149-4BFB-9DB7-218672F2D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E13AFA-96DC-4D1C-AE69-0694111C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894EE2-0CB4-4C8F-A6AF-548DE388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98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B5654B6-9FF4-4BC5-8289-0162B7B80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EB68D9-C9E9-49A7-9804-8642A9E67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3A0E5-CB2B-4C6A-8A05-CCC8BD80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362452-8202-4743-8F5F-93FDCFB7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35EEA3-843C-42A7-969E-ECCD0365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1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7A2A6B-BBA4-41D8-9213-0D473009D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BF9E5-9D5F-4DC9-9937-DDC7D029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63C14E-D031-4F04-A1EA-393A6F31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802A17-FDC0-4A44-87E3-0FDA2D85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FD6B1-CFF7-4091-BB57-AF672A54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32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382FF1-4DAC-41C4-B8A2-2EC226D9D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864372-444C-4C33-BE27-04BDE143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E2029A-4251-4901-AA85-876197F8C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99AAFA-4756-4BFC-BB64-65D667AB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4EDC8A-0411-4F43-BBA7-D55F7B54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01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4DAEFA-0C7B-4A37-9654-4A62CEFE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5FE7A9-411C-42F6-9C8F-023588B645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7CD627-8E77-46D0-A38B-608CFA7AA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AA29AE-C603-40FC-8011-7B3E619E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A689CFD-7959-43E6-86A8-CA9DEF00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BEF631-C050-4FF0-A81A-93506325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43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2FF542-9EEB-4CAD-8A25-705E871A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E61DDE-3E01-4A24-9099-D7530BB25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DD72BE2-2006-48E2-B6C0-9A486EFC2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B756F70-4913-407F-BA9E-2C35A26FE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6D18F57-2CAE-4704-ACE0-F93A20B09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2ADCD46-6FB5-44E0-96E9-E9ED4F27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A5284-4CB1-4D06-A1AC-29614A60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1E0CBB-2AEE-4835-99EA-DC348B28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7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805F09-6BF0-41E9-AA19-1DD82A45F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BC005B9-A49D-4575-BCAB-584397F3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90770D7-2FE4-4600-A3FE-8EC83B1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098298D-79E2-4D4F-8735-336C7DAA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2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23C61F1-E064-4667-8935-B47D52BB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9A03493-A09F-4E8E-A532-97E458D97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BBC8855-AACE-4AC3-9569-9EFC2166F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E9CE1C-9D83-400E-9838-C8C3ACCCD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CBC642-6B5A-450A-8343-1554CD694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CF134D6-7AAB-4721-9EF3-1ADE2B2E2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46E808-C128-4F9E-BA24-9E7F23F82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780370-37D9-4A28-8025-EEA3D9D7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712C2C-8E7A-4380-90C4-80358C66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7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246674-3CDC-4B48-9E09-EE181684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33D9749-9C12-40FD-9FE3-9D41AD833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D9ED5D-8315-4270-9C89-F1D794893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3031E31-3498-4F81-A067-18842CE9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DA6CBE-4A78-4C75-A034-5AA88BCD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C92D080-2D13-4C98-9F43-44D8B977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38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E58BC88-D07C-41E9-A4AA-FDD9EDF2F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EA1E670-B749-4D76-AD2A-695AFDB03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1FA6D0-66CC-48EE-B003-3F732848B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EFECB6-536D-4482-A2D5-4B135F2E7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A2752-61D3-451A-8918-0636DA972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1E86FE12-2E70-403C-BBFB-9E069C04A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857" y="4420606"/>
            <a:ext cx="2502566" cy="115587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F4317766-ADBA-40DF-B97C-6B8388085A0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433759" y="4414890"/>
            <a:ext cx="2502565" cy="1189282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99BDD001-E375-4988-99E0-EF9F9AED4D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42857" y="362653"/>
            <a:ext cx="2378887" cy="1404528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F687656-05CC-46EC-B269-5D9AC5D78B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42857" y="1896584"/>
            <a:ext cx="2378887" cy="114245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9EFED85-1B6B-4858-8EC6-5131ADFB824E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4604" b="4604"/>
          <a:stretch/>
        </p:blipFill>
        <p:spPr>
          <a:xfrm>
            <a:off x="433761" y="545932"/>
            <a:ext cx="2378888" cy="119385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26A43F29-8CB7-4608-A5F7-044BD9BE7A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3759" y="1869190"/>
            <a:ext cx="2378887" cy="1169852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6B04F3DF-76EC-4DCC-BA08-079599346572}"/>
              </a:ext>
            </a:extLst>
          </p:cNvPr>
          <p:cNvSpPr txBox="1"/>
          <p:nvPr/>
        </p:nvSpPr>
        <p:spPr>
          <a:xfrm>
            <a:off x="933659" y="3269501"/>
            <a:ext cx="4389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Repeat antibody incubation on the same membrane using antibody peeling solution</a:t>
            </a:r>
            <a:endParaRPr lang="zh-CN" altLang="en-US" sz="14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0AFF1C-1EBA-497E-A28C-6350515C258F}"/>
              </a:ext>
            </a:extLst>
          </p:cNvPr>
          <p:cNvSpPr/>
          <p:nvPr/>
        </p:nvSpPr>
        <p:spPr>
          <a:xfrm>
            <a:off x="1024027" y="1040689"/>
            <a:ext cx="1383507" cy="16307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0B0EB5A-C3E1-4619-80B9-C6C9E8F4F0D6}"/>
              </a:ext>
            </a:extLst>
          </p:cNvPr>
          <p:cNvSpPr/>
          <p:nvPr/>
        </p:nvSpPr>
        <p:spPr>
          <a:xfrm>
            <a:off x="3899911" y="901838"/>
            <a:ext cx="1486169" cy="19303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852EF7C-BED0-497A-B755-2B607328FC1E}"/>
              </a:ext>
            </a:extLst>
          </p:cNvPr>
          <p:cNvSpPr/>
          <p:nvPr/>
        </p:nvSpPr>
        <p:spPr>
          <a:xfrm>
            <a:off x="794256" y="4719680"/>
            <a:ext cx="1783253" cy="43224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B6C947FC-4288-4747-AD5B-5146E66F8949}"/>
              </a:ext>
            </a:extLst>
          </p:cNvPr>
          <p:cNvSpPr txBox="1"/>
          <p:nvPr/>
        </p:nvSpPr>
        <p:spPr>
          <a:xfrm>
            <a:off x="2286403" y="4419113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5C92DA44-5DF6-44BD-9670-57D92D2C2952}"/>
              </a:ext>
            </a:extLst>
          </p:cNvPr>
          <p:cNvSpPr txBox="1"/>
          <p:nvPr/>
        </p:nvSpPr>
        <p:spPr>
          <a:xfrm>
            <a:off x="2102074" y="602507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E8EF6D7-5FFD-43DE-A827-1901957FFF7C}"/>
              </a:ext>
            </a:extLst>
          </p:cNvPr>
          <p:cNvSpPr txBox="1"/>
          <p:nvPr/>
        </p:nvSpPr>
        <p:spPr>
          <a:xfrm>
            <a:off x="5011172" y="404031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244768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自定义</PresentationFormat>
  <Paragraphs>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3</cp:revision>
  <dcterms:created xsi:type="dcterms:W3CDTF">2023-10-12T06:28:30Z</dcterms:created>
  <dcterms:modified xsi:type="dcterms:W3CDTF">2023-10-12T06:30:24Z</dcterms:modified>
</cp:coreProperties>
</file>