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6480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8050B-F05E-4FC6-A188-9CE1C0D2CC3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971675" y="1143000"/>
            <a:ext cx="2914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2DEA1-264C-47EF-93E0-E2A6BEF00F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162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Figure5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22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253D463-DC98-44E5-8A2A-08EDFF4CB5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22" y="1122363"/>
            <a:ext cx="48601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5EE668B-6406-4B2F-BDCF-3FB48F609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22" y="3602038"/>
            <a:ext cx="486013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6AB5DF-E90B-4DDF-A664-75EA95E6C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441E6B5-2AFB-4EA6-A422-0CCBBE25F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4BAC43A-E804-4BA6-8903-8F3241757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134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1AA260-BD44-4F31-972A-63F8155E1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F218FBE-B11A-4F0D-8839-436C0E897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A976D79-B503-4CA4-AF5A-B3CC20EAB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CB644F7-770A-412E-A663-6E3FDE1D8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B79983-6F2C-4F22-AE47-04E36839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0695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1770911-03BA-4A04-8F4D-1B0F39739C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637375" y="365125"/>
            <a:ext cx="1397288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461A438-9BCF-4F58-9CF2-A394985B4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5512" y="365125"/>
            <a:ext cx="411086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5E7E865-5E04-41A8-A77B-306C6AF5C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BEE69DA-E7B9-4237-9A33-A54938160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CACC5F4-F9DB-45F2-92DE-C23D3F8BD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5830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200F74-298E-41AD-93BE-3BD359EEF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E8F6A17-5A72-447A-8441-23FA555CD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17ACCCB-039A-411E-8B05-D984C7C62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C204F91-0F5B-4768-B99A-80B5326D6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AB0343-663F-4694-9E7F-7E42AB3AB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2338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FCE746-E7D8-414D-8836-E5010C47D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37" y="1709739"/>
            <a:ext cx="55891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8EDE2BA-F230-4219-AA94-CF6177FB1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137" y="4589464"/>
            <a:ext cx="5589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CB6827-0283-4D10-8D8A-55827295B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1246E1B-CDA5-42C6-AA9B-DCE1D3A4A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998A688-9C9A-4CEE-99E6-0FFA0F958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9494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3DDA21-23E4-428F-B783-E9B9C7676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22C123F-85DE-4FF0-84AD-1B3847D3A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5512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B323FE7-C46E-4A06-B4C1-75DC5F21A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0589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C769A9C-9B72-498D-B130-4F31B0EA3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C9EDACF-A558-40A2-9BFA-F79B2BFC7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4B0EE7A-F861-4BA0-ABDF-73BB07003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551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A3F7AE-E50A-4BF2-B513-59562105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365126"/>
            <a:ext cx="558915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8DC072F-1C9C-413F-81DE-1D660EE79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56" y="1681163"/>
            <a:ext cx="27414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29CAE35-56E3-48FE-AED5-A87213E5E8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56" y="2505075"/>
            <a:ext cx="27414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DB0545D-AC82-411C-A952-D89A9C0F6A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80589" y="1681163"/>
            <a:ext cx="27549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B5A6710-0501-44A3-9231-EA3D5CF64A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80589" y="2505075"/>
            <a:ext cx="27549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75F40B2-41DA-4542-AB77-829761484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540C95E-4E66-42CD-BF23-3AE32C79A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DBBB75C-BD62-4D3F-8F33-7CC5BEA2C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7148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77747C-E141-4E1B-9680-5592D4A14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986E5E9-DDEE-400D-9D17-FF8E36FA4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FF77E0F-EEF2-4657-AD28-07C4881A1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0EB00D0-E7FA-471A-97F7-02AE873B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3833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B0C8127-51A2-494C-A8E7-9F2178D56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A6915CB-9677-419E-9D8C-B538287FD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92EA3D8-BA43-4FBE-9E8F-2714BD7EB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0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8162BF-6344-4EDA-B6FA-DCDAB21E9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0D68AB3-FB70-4597-A598-504ADDDBC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63F81C1-3A6D-4B71-9A9F-FD4E08361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20C5028-CAF9-4183-8BDB-3F6C6915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85E81AE-949A-43C9-A59B-B6267581C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CA689F1-686E-494A-9EA4-FD057D3D3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37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2C7EA3-6E9B-43F6-B081-9EE57D234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CB2BC0B-9375-47BA-81AF-6AC0450CB9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881CA8-CFF1-4901-8200-0A263DD4D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7BA8F1B-A9D6-4BDA-A1F0-994F10C0B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52CE222-7BEA-43ED-A907-76A3BED7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7B777F2-A99F-49F5-A739-4204DB1D5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2958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05547B6-4A54-4CFB-8758-4FA2C410C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12" y="365126"/>
            <a:ext cx="5589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73B16EF-CB87-43F8-9B7F-37EC9017F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512" y="1825625"/>
            <a:ext cx="558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7684B62-0F73-4143-825B-2D8469ACA8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5512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0269E-BA29-417A-99C3-3ED38C6D2A44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5E4C9D-656F-4CB4-ACAE-D5B3E89D79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6558" y="6356351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4B47F2-45B8-427C-A263-7DC7A4A72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6624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ACDE-5D2A-4DF3-9BA9-2A1020B472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266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hdphoto" Target="../media/hdphoto4.wdp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17" Type="http://schemas.microsoft.com/office/2007/relationships/hdphoto" Target="../media/hdphoto6.wdp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5" Type="http://schemas.microsoft.com/office/2007/relationships/hdphoto" Target="../media/hdphoto5.wdp"/><Relationship Id="rId10" Type="http://schemas.microsoft.com/office/2007/relationships/hdphoto" Target="../media/hdphoto3.wdp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4EC93BAB-E336-4641-B0CD-D592B843B4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55260" y="241284"/>
            <a:ext cx="1850872" cy="1318247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7F5E74B3-B2C9-4CDD-BA7E-9BA13A521DB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0683" t="16979" r="10683" b="16270"/>
          <a:stretch/>
        </p:blipFill>
        <p:spPr>
          <a:xfrm>
            <a:off x="2255260" y="1709316"/>
            <a:ext cx="1850872" cy="1356917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241D3952-6D70-4D92-BD44-0BBA06C449B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96215" y="241284"/>
            <a:ext cx="1850872" cy="1325011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F2DA31EF-ABDF-491C-86B3-10DAFC92036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96215" y="1694909"/>
            <a:ext cx="1850872" cy="135691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E464E9AB-ACC9-4A31-9E44-A93E63243679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l="6539" r="6539"/>
          <a:stretch/>
        </p:blipFill>
        <p:spPr>
          <a:xfrm>
            <a:off x="233088" y="241285"/>
            <a:ext cx="1732089" cy="1318247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48B2D1D9-E6FD-416B-8E03-A51EE05F0510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8110" t="6287" r="8110" b="6287"/>
          <a:stretch/>
        </p:blipFill>
        <p:spPr>
          <a:xfrm>
            <a:off x="233087" y="1709317"/>
            <a:ext cx="1732090" cy="1342510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3DDCF039-9D9B-410C-9C75-B436D88EAC28}"/>
              </a:ext>
            </a:extLst>
          </p:cNvPr>
          <p:cNvSpPr/>
          <p:nvPr/>
        </p:nvSpPr>
        <p:spPr>
          <a:xfrm>
            <a:off x="714123" y="704153"/>
            <a:ext cx="589081" cy="17463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8F5875F4-B29A-435A-8C65-B7B6ED9AD396}"/>
              </a:ext>
            </a:extLst>
          </p:cNvPr>
          <p:cNvSpPr/>
          <p:nvPr/>
        </p:nvSpPr>
        <p:spPr>
          <a:xfrm>
            <a:off x="2749122" y="935664"/>
            <a:ext cx="760768" cy="22749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9619720-23BF-4953-A6AA-617BEBEBC767}"/>
              </a:ext>
            </a:extLst>
          </p:cNvPr>
          <p:cNvSpPr/>
          <p:nvPr/>
        </p:nvSpPr>
        <p:spPr>
          <a:xfrm>
            <a:off x="4978556" y="753669"/>
            <a:ext cx="669771" cy="23886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61296522-950A-48BB-B2EB-BF66E6727BB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3087" y="3678132"/>
            <a:ext cx="1732090" cy="1246664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6B6B2E45-8FB0-46DA-8D3D-C9AB829FD1C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55261" y="3678132"/>
            <a:ext cx="1850872" cy="1403476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B08B69EC-EB47-4544-B868-2B2D8ACCE4C2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bright="-3000"/>
                    </a14:imgEffect>
                  </a14:imgLayer>
                </a14:imgProps>
              </a:ext>
            </a:extLst>
          </a:blip>
          <a:srcRect b="18916"/>
          <a:stretch/>
        </p:blipFill>
        <p:spPr>
          <a:xfrm>
            <a:off x="4396244" y="3678132"/>
            <a:ext cx="1850843" cy="1400947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182338DC-05DD-4F28-9686-CAAE73AFBD2E}"/>
              </a:ext>
            </a:extLst>
          </p:cNvPr>
          <p:cNvSpPr/>
          <p:nvPr/>
        </p:nvSpPr>
        <p:spPr>
          <a:xfrm>
            <a:off x="686367" y="4046793"/>
            <a:ext cx="502353" cy="14928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0E4963C3-27F3-44A0-B69F-DAF6FBFBD76E}"/>
              </a:ext>
            </a:extLst>
          </p:cNvPr>
          <p:cNvSpPr/>
          <p:nvPr/>
        </p:nvSpPr>
        <p:spPr>
          <a:xfrm>
            <a:off x="2878329" y="4121436"/>
            <a:ext cx="502353" cy="14928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4D539D06-203E-401E-B027-25D0776E570C}"/>
              </a:ext>
            </a:extLst>
          </p:cNvPr>
          <p:cNvSpPr/>
          <p:nvPr/>
        </p:nvSpPr>
        <p:spPr>
          <a:xfrm>
            <a:off x="4978556" y="4196079"/>
            <a:ext cx="701837" cy="2131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1E82051-2FB3-4FA7-9B4F-FFE75DCA8C36}"/>
              </a:ext>
            </a:extLst>
          </p:cNvPr>
          <p:cNvSpPr txBox="1"/>
          <p:nvPr/>
        </p:nvSpPr>
        <p:spPr>
          <a:xfrm>
            <a:off x="1159832" y="318451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DNMT1</a:t>
            </a:r>
            <a:endParaRPr lang="zh-CN" altLang="en-US" sz="1100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32E62A13-306C-4996-82BD-9756AE5F621E}"/>
              </a:ext>
            </a:extLst>
          </p:cNvPr>
          <p:cNvSpPr txBox="1"/>
          <p:nvPr/>
        </p:nvSpPr>
        <p:spPr>
          <a:xfrm>
            <a:off x="3441382" y="368105"/>
            <a:ext cx="6912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DNMT3a</a:t>
            </a:r>
            <a:endParaRPr lang="zh-CN" altLang="en-US" sz="1100" dirty="0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7342E1EC-CE37-4432-9654-6D6E114AB35B}"/>
              </a:ext>
            </a:extLst>
          </p:cNvPr>
          <p:cNvSpPr txBox="1"/>
          <p:nvPr/>
        </p:nvSpPr>
        <p:spPr>
          <a:xfrm>
            <a:off x="5650656" y="368105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D91450A3-3776-470F-B9E2-B816F304B43F}"/>
              </a:ext>
            </a:extLst>
          </p:cNvPr>
          <p:cNvSpPr txBox="1"/>
          <p:nvPr/>
        </p:nvSpPr>
        <p:spPr>
          <a:xfrm>
            <a:off x="5650656" y="3784174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D70E336F-D599-4542-A1C0-7C911472FD97}"/>
              </a:ext>
            </a:extLst>
          </p:cNvPr>
          <p:cNvSpPr txBox="1"/>
          <p:nvPr/>
        </p:nvSpPr>
        <p:spPr>
          <a:xfrm>
            <a:off x="3412394" y="3784174"/>
            <a:ext cx="6912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DNMT3a</a:t>
            </a:r>
            <a:endParaRPr lang="zh-CN" altLang="en-US" sz="1100" dirty="0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CBB077A2-C2DC-45DD-B601-98C2BAA1EE39}"/>
              </a:ext>
            </a:extLst>
          </p:cNvPr>
          <p:cNvSpPr txBox="1"/>
          <p:nvPr/>
        </p:nvSpPr>
        <p:spPr>
          <a:xfrm>
            <a:off x="1159832" y="3784174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DNMT1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474978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自定义</PresentationFormat>
  <Paragraphs>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Gaoran Ge</dc:creator>
  <cp:lastModifiedBy>Gaoran Ge</cp:lastModifiedBy>
  <cp:revision>1</cp:revision>
  <dcterms:created xsi:type="dcterms:W3CDTF">2023-10-12T06:25:29Z</dcterms:created>
  <dcterms:modified xsi:type="dcterms:W3CDTF">2023-10-12T06:25:59Z</dcterms:modified>
</cp:coreProperties>
</file>