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7" r:id="rId2"/>
  </p:sldIdLst>
  <p:sldSz cx="6480175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0" d="100"/>
          <a:sy n="80" d="100"/>
        </p:scale>
        <p:origin x="245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DC845D2-AF56-4372-9840-DF41082C1EE7}" type="datetimeFigureOut">
              <a:rPr lang="zh-CN" altLang="en-US" smtClean="0"/>
              <a:t>2023-10-12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971675" y="1143000"/>
            <a:ext cx="291465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A8B3CBD-0F49-4074-A9F3-982BE7B9798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277599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Figure 5-figure supplement 2.</a:t>
            </a:r>
            <a:r>
              <a:rPr lang="en-US" altLang="zh-CN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endParaRPr lang="zh-CN" altLang="zh-CN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8E324FF-B98F-491E-98FE-1962668B48DF}" type="slidenum">
              <a:rPr lang="zh-CN" altLang="en-US" smtClean="0"/>
              <a:t>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2541916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841B9821-20A6-4AA0-A962-9065BF77E69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10022" y="1122363"/>
            <a:ext cx="4860131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91F85805-1D84-4AC5-9FC9-4E645475299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10022" y="3602038"/>
            <a:ext cx="4860131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5D980961-61D5-4F3A-9F2C-A7E7AADA2F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3EE512-4375-4C34-8251-ADEA58596E36}" type="datetimeFigureOut">
              <a:rPr lang="zh-CN" altLang="en-US" smtClean="0"/>
              <a:t>2023-10-12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E0F088B5-C08D-44B1-919B-D3AFF8F916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BE0A38FD-7CE3-4E53-9578-6C01AB58E1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77DD28-6EB1-40F4-9572-4794C3EA9CC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824232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FCDD7721-72A3-45F6-992A-73918475CC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3B750F25-90BF-4E1C-87D1-0D22D186859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9FBF358B-D149-4BFB-9DB7-218672F2DE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3EE512-4375-4C34-8251-ADEA58596E36}" type="datetimeFigureOut">
              <a:rPr lang="zh-CN" altLang="en-US" smtClean="0"/>
              <a:t>2023-10-12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24E13AFA-96DC-4D1C-AE69-0694111CA0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6B894EE2-0CB4-4C8F-A6AF-548DE38882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77DD28-6EB1-40F4-9572-4794C3EA9CC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389823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BB5654B6-9FF4-4BC5-8289-0162B7B8036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4637375" y="365125"/>
            <a:ext cx="1397288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07EB68D9-C9E9-49A7-9804-8642A9E676C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445512" y="365125"/>
            <a:ext cx="4110861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EE43A0E5-CB2B-4C6A-8A05-CCC8BD8033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3EE512-4375-4C34-8251-ADEA58596E36}" type="datetimeFigureOut">
              <a:rPr lang="zh-CN" altLang="en-US" smtClean="0"/>
              <a:t>2023-10-12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58362452-8202-4743-8F5F-93FDCFB70C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1835EEA3-843C-42A7-969E-ECCD0365FD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77DD28-6EB1-40F4-9572-4794C3EA9CC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06196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D7A2A6B-BBA4-41D8-9213-0D473009D7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CAFBF9E5-9D5F-4DC9-9937-DDC7D029E3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6163C14E-D031-4F04-A1EA-393A6F3180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3EE512-4375-4C34-8251-ADEA58596E36}" type="datetimeFigureOut">
              <a:rPr lang="zh-CN" altLang="en-US" smtClean="0"/>
              <a:t>2023-10-12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36802A17-FDC0-4A44-87E3-0FDA2D85B2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468FD6B1-CFF7-4091-BB57-AF672A54FF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77DD28-6EB1-40F4-9572-4794C3EA9CC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73272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3382FF1-4DAC-41C4-B8A2-2EC226D9D5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2137" y="1709739"/>
            <a:ext cx="5589151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B6864372-444C-4C33-BE27-04BDE143DF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42137" y="4589464"/>
            <a:ext cx="5589151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F7E2029A-4251-4901-AA85-876197F8C6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3EE512-4375-4C34-8251-ADEA58596E36}" type="datetimeFigureOut">
              <a:rPr lang="zh-CN" altLang="en-US" smtClean="0"/>
              <a:t>2023-10-12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8499AAFA-4756-4BFC-BB64-65D667ABA1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AA4EDC8A-0411-4F43-BBA7-D55F7B54AF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77DD28-6EB1-40F4-9572-4794C3EA9CC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700157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144DAEFA-0C7B-4A37-9654-4A62CEFE0E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AF5FE7A9-411C-42F6-9C8F-023588B645E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45512" y="1825625"/>
            <a:ext cx="2754074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D77CD627-8E77-46D0-A38B-608CFA7AA7F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280589" y="1825625"/>
            <a:ext cx="2754074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30AA29AE-C603-40FC-8011-7B3E619E4C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3EE512-4375-4C34-8251-ADEA58596E36}" type="datetimeFigureOut">
              <a:rPr lang="zh-CN" altLang="en-US" smtClean="0"/>
              <a:t>2023-10-12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3A689CFD-7959-43E6-86A8-CA9DEF00D6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C6BEF631-C050-4FF0-A81A-93506325B6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77DD28-6EB1-40F4-9572-4794C3EA9CC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954362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42FF542-9EEB-4CAD-8A25-705E871A7C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6356" y="365126"/>
            <a:ext cx="5589151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B5E61DDE-3E01-4A24-9099-D7530BB252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46356" y="1681163"/>
            <a:ext cx="274141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EDD72BE2-2006-48E2-B6C0-9A486EFC2B2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46356" y="2505075"/>
            <a:ext cx="274141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9B756F70-4913-407F-BA9E-2C35A26FE94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3280589" y="1681163"/>
            <a:ext cx="275491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26D18F57-2CAE-4704-ACE0-F93A20B093F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3280589" y="2505075"/>
            <a:ext cx="275491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7" name="日期占位符 6">
            <a:extLst>
              <a:ext uri="{FF2B5EF4-FFF2-40B4-BE49-F238E27FC236}">
                <a16:creationId xmlns:a16="http://schemas.microsoft.com/office/drawing/2014/main" id="{12ADCD46-6FB5-44E0-96E9-E9ED4F27F3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3EE512-4375-4C34-8251-ADEA58596E36}" type="datetimeFigureOut">
              <a:rPr lang="zh-CN" altLang="en-US" smtClean="0"/>
              <a:t>2023-10-12</a:t>
            </a:fld>
            <a:endParaRPr lang="zh-CN" altLang="en-US"/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id="{F57A5284-4CB1-4D06-A1AC-29614A60B2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id="{031E0CBB-2AEE-4835-99EA-DC348B28B3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77DD28-6EB1-40F4-9572-4794C3EA9CC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064743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19805F09-6BF0-41E9-AA19-1DD82A45F7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0BC005B9-A49D-4575-BCAB-584397F394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3EE512-4375-4C34-8251-ADEA58596E36}" type="datetimeFigureOut">
              <a:rPr lang="zh-CN" altLang="en-US" smtClean="0"/>
              <a:t>2023-10-12</a:t>
            </a:fld>
            <a:endParaRPr lang="zh-CN" alt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E90770D7-2FE4-4600-A3FE-8EC83B1682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2098298D-79E2-4D4F-8735-336C7DAABC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77DD28-6EB1-40F4-9572-4794C3EA9CC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19229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id="{D23C61F1-E064-4667-8935-B47D52BBA1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3EE512-4375-4C34-8251-ADEA58596E36}" type="datetimeFigureOut">
              <a:rPr lang="zh-CN" altLang="en-US" smtClean="0"/>
              <a:t>2023-10-12</a:t>
            </a:fld>
            <a:endParaRPr lang="zh-CN" altLang="en-US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89A03493-A09F-4E8E-A532-97E458D975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8BBC8855-AACE-4AC3-9569-9EFC2166F6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77DD28-6EB1-40F4-9572-4794C3EA9CC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1576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0E9CE1C-9D83-400E-9838-C8C3ACCCDA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6356" y="457200"/>
            <a:ext cx="209002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77CBC642-6B5A-450A-8343-1554CD6948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54918" y="987426"/>
            <a:ext cx="3280589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BCF134D6-7AAB-4721-9EF3-1ADE2B2E251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46356" y="2057400"/>
            <a:ext cx="209002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FD46E808-C128-4F9E-BA24-9E7F23F825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3EE512-4375-4C34-8251-ADEA58596E36}" type="datetimeFigureOut">
              <a:rPr lang="zh-CN" altLang="en-US" smtClean="0"/>
              <a:t>2023-10-12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A3780370-37D9-4A28-8025-EEA3D9D7BA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4C712C2C-8E7A-4380-90C4-80358C66AA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77DD28-6EB1-40F4-9572-4794C3EA9CC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36743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57246674-3CDC-4B48-9E09-EE181684B3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6356" y="457200"/>
            <a:ext cx="209002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333D9749-9C12-40FD-9FE3-9D41AD83343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2754918" y="987426"/>
            <a:ext cx="3280589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D3D9ED5D-8315-4270-9C89-F1D79489352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46356" y="2057400"/>
            <a:ext cx="209002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73031E31-3498-4F81-A067-18842CE979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3EE512-4375-4C34-8251-ADEA58596E36}" type="datetimeFigureOut">
              <a:rPr lang="zh-CN" altLang="en-US" smtClean="0"/>
              <a:t>2023-10-12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B9DA6CBE-4A78-4C75-A034-5AA88BCDFE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5C92D080-2D13-4C98-9F43-44D8B9778A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77DD28-6EB1-40F4-9572-4794C3EA9CC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803889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>
            <a:extLst>
              <a:ext uri="{FF2B5EF4-FFF2-40B4-BE49-F238E27FC236}">
                <a16:creationId xmlns:a16="http://schemas.microsoft.com/office/drawing/2014/main" id="{FE58BC88-D07C-41E9-A4AA-FDD9EDF2FF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5512" y="365126"/>
            <a:ext cx="5589151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FEA1E670-B749-4D76-AD2A-695AFDB0347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45512" y="1825625"/>
            <a:ext cx="5589151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8A1FA6D0-66CC-48EE-B003-3F732848B4A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45512" y="6356351"/>
            <a:ext cx="14580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3EE512-4375-4C34-8251-ADEA58596E36}" type="datetimeFigureOut">
              <a:rPr lang="zh-CN" altLang="en-US" smtClean="0"/>
              <a:t>2023-10-12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9FEFECB6-536D-4482-A2D5-4B135F2E7DE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146558" y="6356351"/>
            <a:ext cx="218705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085A2752-61D3-451A-8918-0636DA97204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576624" y="6356351"/>
            <a:ext cx="14580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77DD28-6EB1-40F4-9572-4794C3EA9CC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744029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image" Target="../media/image1.png"/><Relationship Id="rId7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microsoft.com/office/2007/relationships/hdphoto" Target="../media/hdphoto2.wdp"/><Relationship Id="rId5" Type="http://schemas.openxmlformats.org/officeDocument/2006/relationships/image" Target="../media/image2.png"/><Relationship Id="rId4" Type="http://schemas.microsoft.com/office/2007/relationships/hdphoto" Target="../media/hdphoto1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图片 2">
            <a:extLst>
              <a:ext uri="{FF2B5EF4-FFF2-40B4-BE49-F238E27FC236}">
                <a16:creationId xmlns:a16="http://schemas.microsoft.com/office/drawing/2014/main" id="{BA5452E8-D37D-4FF9-8951-32366392C62D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-2000"/>
                    </a14:imgEffect>
                  </a14:imgLayer>
                </a14:imgProps>
              </a:ext>
            </a:extLst>
          </a:blip>
          <a:srcRect t="1" b="2197"/>
          <a:stretch/>
        </p:blipFill>
        <p:spPr>
          <a:xfrm>
            <a:off x="3385576" y="699557"/>
            <a:ext cx="1649642" cy="3653704"/>
          </a:xfrm>
          <a:prstGeom prst="rect">
            <a:avLst/>
          </a:prstGeom>
        </p:spPr>
      </p:pic>
      <p:pic>
        <p:nvPicPr>
          <p:cNvPr id="4" name="图片 3">
            <a:extLst>
              <a:ext uri="{FF2B5EF4-FFF2-40B4-BE49-F238E27FC236}">
                <a16:creationId xmlns:a16="http://schemas.microsoft.com/office/drawing/2014/main" id="{478B959D-0F40-4330-876B-3B40F73F351C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rightnessContrast bright="10000" contrast="2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295947" y="593922"/>
            <a:ext cx="1496994" cy="1791059"/>
          </a:xfrm>
          <a:prstGeom prst="rect">
            <a:avLst/>
          </a:prstGeom>
        </p:spPr>
      </p:pic>
      <p:pic>
        <p:nvPicPr>
          <p:cNvPr id="8" name="图片 7">
            <a:extLst>
              <a:ext uri="{FF2B5EF4-FFF2-40B4-BE49-F238E27FC236}">
                <a16:creationId xmlns:a16="http://schemas.microsoft.com/office/drawing/2014/main" id="{D4D87A54-11C4-47EF-8BB4-A2745AFBB871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385576" y="4202833"/>
            <a:ext cx="1900367" cy="1634472"/>
          </a:xfrm>
          <a:prstGeom prst="rect">
            <a:avLst/>
          </a:prstGeom>
        </p:spPr>
      </p:pic>
      <p:pic>
        <p:nvPicPr>
          <p:cNvPr id="9" name="图片 8">
            <a:extLst>
              <a:ext uri="{FF2B5EF4-FFF2-40B4-BE49-F238E27FC236}">
                <a16:creationId xmlns:a16="http://schemas.microsoft.com/office/drawing/2014/main" id="{719575D6-4D88-496F-9DE2-02E297C77FF5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143299" y="2273141"/>
            <a:ext cx="1649642" cy="1372675"/>
          </a:xfrm>
          <a:prstGeom prst="rect">
            <a:avLst/>
          </a:prstGeom>
        </p:spPr>
      </p:pic>
      <p:sp>
        <p:nvSpPr>
          <p:cNvPr id="11" name="文本框 10">
            <a:extLst>
              <a:ext uri="{FF2B5EF4-FFF2-40B4-BE49-F238E27FC236}">
                <a16:creationId xmlns:a16="http://schemas.microsoft.com/office/drawing/2014/main" id="{5B50DE51-BE5B-45C4-AA22-F8A8D6677454}"/>
              </a:ext>
            </a:extLst>
          </p:cNvPr>
          <p:cNvSpPr txBox="1"/>
          <p:nvPr/>
        </p:nvSpPr>
        <p:spPr>
          <a:xfrm>
            <a:off x="2210730" y="2306450"/>
            <a:ext cx="582211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100" dirty="0"/>
              <a:t>β-actin</a:t>
            </a:r>
            <a:endParaRPr lang="zh-CN" altLang="en-US" sz="1100" dirty="0"/>
          </a:p>
        </p:txBody>
      </p:sp>
      <p:sp>
        <p:nvSpPr>
          <p:cNvPr id="12" name="文本框 11">
            <a:extLst>
              <a:ext uri="{FF2B5EF4-FFF2-40B4-BE49-F238E27FC236}">
                <a16:creationId xmlns:a16="http://schemas.microsoft.com/office/drawing/2014/main" id="{9D8D97FD-41AE-4897-9DAF-239B5EF67570}"/>
              </a:ext>
            </a:extLst>
          </p:cNvPr>
          <p:cNvSpPr txBox="1"/>
          <p:nvPr/>
        </p:nvSpPr>
        <p:spPr>
          <a:xfrm>
            <a:off x="4344003" y="699557"/>
            <a:ext cx="691215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100" dirty="0"/>
              <a:t>DNMT3a</a:t>
            </a:r>
            <a:endParaRPr lang="zh-CN" altLang="en-US" sz="1100" dirty="0"/>
          </a:p>
        </p:txBody>
      </p:sp>
      <p:sp>
        <p:nvSpPr>
          <p:cNvPr id="13" name="文本框 12">
            <a:extLst>
              <a:ext uri="{FF2B5EF4-FFF2-40B4-BE49-F238E27FC236}">
                <a16:creationId xmlns:a16="http://schemas.microsoft.com/office/drawing/2014/main" id="{18A0AD89-D966-420D-989A-C9058118F64A}"/>
              </a:ext>
            </a:extLst>
          </p:cNvPr>
          <p:cNvSpPr txBox="1"/>
          <p:nvPr/>
        </p:nvSpPr>
        <p:spPr>
          <a:xfrm>
            <a:off x="2179211" y="736882"/>
            <a:ext cx="623889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100" dirty="0"/>
              <a:t>DNMT1</a:t>
            </a:r>
            <a:endParaRPr lang="zh-CN" altLang="en-US" sz="1100" dirty="0"/>
          </a:p>
        </p:txBody>
      </p:sp>
      <p:sp>
        <p:nvSpPr>
          <p:cNvPr id="14" name="文本框 13">
            <a:extLst>
              <a:ext uri="{FF2B5EF4-FFF2-40B4-BE49-F238E27FC236}">
                <a16:creationId xmlns:a16="http://schemas.microsoft.com/office/drawing/2014/main" id="{053AB64E-122D-45A4-8C65-5851B1E7B94C}"/>
              </a:ext>
            </a:extLst>
          </p:cNvPr>
          <p:cNvSpPr txBox="1"/>
          <p:nvPr/>
        </p:nvSpPr>
        <p:spPr>
          <a:xfrm>
            <a:off x="4398504" y="4333638"/>
            <a:ext cx="582211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100" dirty="0"/>
              <a:t>β-actin</a:t>
            </a:r>
            <a:endParaRPr lang="zh-CN" altLang="en-US" sz="1100" dirty="0"/>
          </a:p>
        </p:txBody>
      </p:sp>
      <p:sp>
        <p:nvSpPr>
          <p:cNvPr id="15" name="矩形 14">
            <a:extLst>
              <a:ext uri="{FF2B5EF4-FFF2-40B4-BE49-F238E27FC236}">
                <a16:creationId xmlns:a16="http://schemas.microsoft.com/office/drawing/2014/main" id="{6586E3FE-A6F3-4291-AAD5-9A05055957C0}"/>
              </a:ext>
            </a:extLst>
          </p:cNvPr>
          <p:cNvSpPr/>
          <p:nvPr/>
        </p:nvSpPr>
        <p:spPr>
          <a:xfrm>
            <a:off x="1866507" y="1894787"/>
            <a:ext cx="567463" cy="156819"/>
          </a:xfrm>
          <a:prstGeom prst="rect">
            <a:avLst/>
          </a:prstGeom>
          <a:noFill/>
          <a:ln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6" name="矩形 15">
            <a:extLst>
              <a:ext uri="{FF2B5EF4-FFF2-40B4-BE49-F238E27FC236}">
                <a16:creationId xmlns:a16="http://schemas.microsoft.com/office/drawing/2014/main" id="{3AF850D8-BABD-46C5-A13C-7F2506A2A9F2}"/>
              </a:ext>
            </a:extLst>
          </p:cNvPr>
          <p:cNvSpPr/>
          <p:nvPr/>
        </p:nvSpPr>
        <p:spPr>
          <a:xfrm>
            <a:off x="3998536" y="1989056"/>
            <a:ext cx="620598" cy="205523"/>
          </a:xfrm>
          <a:prstGeom prst="rect">
            <a:avLst/>
          </a:prstGeom>
          <a:noFill/>
          <a:ln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7" name="矩形 16">
            <a:extLst>
              <a:ext uri="{FF2B5EF4-FFF2-40B4-BE49-F238E27FC236}">
                <a16:creationId xmlns:a16="http://schemas.microsoft.com/office/drawing/2014/main" id="{FACC29C4-D1D4-4592-9DBB-4F6436A820A9}"/>
              </a:ext>
            </a:extLst>
          </p:cNvPr>
          <p:cNvSpPr/>
          <p:nvPr/>
        </p:nvSpPr>
        <p:spPr>
          <a:xfrm>
            <a:off x="1813372" y="2769941"/>
            <a:ext cx="620598" cy="205523"/>
          </a:xfrm>
          <a:prstGeom prst="rect">
            <a:avLst/>
          </a:prstGeom>
          <a:noFill/>
          <a:ln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8" name="矩形 17">
            <a:extLst>
              <a:ext uri="{FF2B5EF4-FFF2-40B4-BE49-F238E27FC236}">
                <a16:creationId xmlns:a16="http://schemas.microsoft.com/office/drawing/2014/main" id="{3F9F09BB-9AF0-4103-93A1-78DD25EDF0A7}"/>
              </a:ext>
            </a:extLst>
          </p:cNvPr>
          <p:cNvSpPr/>
          <p:nvPr/>
        </p:nvSpPr>
        <p:spPr>
          <a:xfrm>
            <a:off x="3998536" y="4823727"/>
            <a:ext cx="620598" cy="205523"/>
          </a:xfrm>
          <a:prstGeom prst="rect">
            <a:avLst/>
          </a:prstGeom>
          <a:noFill/>
          <a:ln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116275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</Words>
  <Application>Microsoft Office PowerPoint</Application>
  <PresentationFormat>自定义</PresentationFormat>
  <Paragraphs>6</Paragraphs>
  <Slides>1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5" baseType="lpstr">
      <vt:lpstr>等线</vt:lpstr>
      <vt:lpstr>等线 Light</vt:lpstr>
      <vt:lpstr>Arial</vt:lpstr>
      <vt:lpstr>Office 主题​​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Gaoran Ge</dc:creator>
  <cp:lastModifiedBy>Gaoran Ge</cp:lastModifiedBy>
  <cp:revision>4</cp:revision>
  <dcterms:created xsi:type="dcterms:W3CDTF">2023-10-12T06:28:30Z</dcterms:created>
  <dcterms:modified xsi:type="dcterms:W3CDTF">2023-10-12T06:31:06Z</dcterms:modified>
</cp:coreProperties>
</file>