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4" r:id="rId2"/>
  </p:sldIdLst>
  <p:sldSz cx="6480175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24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A9B710-DD2C-4555-B0D1-3CF533DE557A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971675" y="1143000"/>
            <a:ext cx="29146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10AD34-5996-42B7-A94D-6FC745F3A1C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40341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Figure6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E324FF-B98F-491E-98FE-1962668B48DF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9960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B1A0655-338F-450D-8C50-04BB1334CE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22" y="1122363"/>
            <a:ext cx="4860131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C38940D-790F-4FE0-9C43-B288D75FC4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022" y="3602038"/>
            <a:ext cx="4860131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9F0DECC-21A0-43BC-8019-F37C82C04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5787A-F501-468A-AB32-BDF267A8CF43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1E5B29E-326C-4BFC-A13D-BC1113F27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3792633-6BB8-4ED9-9A7D-EFC7E81E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E10F-2C8A-4517-A40B-F21FA1B7C9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7981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1717728-C14A-4B5C-B9DE-80932981F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AD3B287B-EE3B-4AB3-8ADE-B88528110E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4C93981-C317-4AF8-9A78-4C4B5E460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5787A-F501-468A-AB32-BDF267A8CF43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FAF6B7E-26A7-464F-88A0-78EFEBA98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141ECB4-E5AB-4210-B3B6-03BFA7B4D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E10F-2C8A-4517-A40B-F21FA1B7C9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77392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FB1BA146-A41F-4F3C-A37F-E404AEFEFA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637375" y="365125"/>
            <a:ext cx="1397288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6F9A16A4-D9B9-479B-988E-665DA90F76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45512" y="365125"/>
            <a:ext cx="4110861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B219E4E-2C18-4311-84FA-081C6CD40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5787A-F501-468A-AB32-BDF267A8CF43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9EA5BC1-B8DA-4A9C-8F59-D7A5FB773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BF005A6-7DBB-4F9B-801E-2FCC3548E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E10F-2C8A-4517-A40B-F21FA1B7C9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79802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4507DA1-B093-4493-855C-33A316FCA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3634235-6396-4BB9-95AD-7FB63EE2CB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60F7D7D-0A3C-4CE0-8C52-F8765BE1A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5787A-F501-468A-AB32-BDF267A8CF43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3D592DD-A00D-4CBC-9B04-F80E18C1B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0F9F696-8911-4457-AF50-6FC21CA5F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E10F-2C8A-4517-A40B-F21FA1B7C9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84503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C32B437-B505-49B8-8558-8C8E8B216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137" y="1709739"/>
            <a:ext cx="558915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CA5C77C-6BCE-4B61-BDF7-D440242BA7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2137" y="4589464"/>
            <a:ext cx="558915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66BCB37-03AC-4FF5-8530-B6BB1ACE5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5787A-F501-468A-AB32-BDF267A8CF43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399CC69-91EC-4C63-BCD1-CB70D442E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BFC4400-EA61-49D0-B4D0-7C7496E35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E10F-2C8A-4517-A40B-F21FA1B7C9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6202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A4B2D98-5F2E-48A7-8F5A-E7C777CF1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F8F71F-E613-4671-9B2E-5DD20829C1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5512" y="1825625"/>
            <a:ext cx="2754074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E7F72D1C-4186-4FB5-9CBD-A13BBA76BF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280589" y="1825625"/>
            <a:ext cx="2754074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C298E9-225A-470B-9EA4-47CEE5CCC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5787A-F501-468A-AB32-BDF267A8CF43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87C3D4E-6E3D-426B-92C7-B5D016C76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49207F2-2681-439B-9297-A0B5C10A4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E10F-2C8A-4517-A40B-F21FA1B7C9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3434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EAD1635-90B1-4A1D-B55D-E8B80EA22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56" y="365126"/>
            <a:ext cx="5589151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6CAE1DC-CA4D-4F4B-8C48-A23FCE6646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6356" y="1681163"/>
            <a:ext cx="274141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ABD5507-0C1F-45AF-9212-5469D895D8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6356" y="2505075"/>
            <a:ext cx="274141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4381FD4-FF7A-4AA7-B50A-C70001FC90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280589" y="1681163"/>
            <a:ext cx="275491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6280B327-1248-4E2E-BC12-E3F64BA9D5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280589" y="2505075"/>
            <a:ext cx="275491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155A85BA-4594-421F-BD91-B55C70C67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5787A-F501-468A-AB32-BDF267A8CF43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31935508-F3C6-4DFF-A45F-1D4095892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A153F4ED-AB38-4C83-A2ED-D90B4B3DD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E10F-2C8A-4517-A40B-F21FA1B7C9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64088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31D74AC-2E6B-47CA-AA87-33B7B49440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E6D8C92E-36A9-4993-82F6-867AC8B4B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5787A-F501-468A-AB32-BDF267A8CF43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4DB71B4-CE5D-416A-944B-7B6D5D81C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DA9BCEDA-928A-44EE-9525-258CE99F4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E10F-2C8A-4517-A40B-F21FA1B7C9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20196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7256957B-AA7D-4B34-8A35-3919355C2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5787A-F501-468A-AB32-BDF267A8CF43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ED87D6AA-2D86-40BE-92CD-D6655AC54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E1A6596-2F36-4297-9D18-E6B634BCD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E10F-2C8A-4517-A40B-F21FA1B7C9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2533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5B06B4A-F9F7-46A3-A2F8-6DCA5F08B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56" y="457200"/>
            <a:ext cx="20900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0F31F6F-2C31-4FE9-B9D8-B1E53D3271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4918" y="987426"/>
            <a:ext cx="3280589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4AE3D19-8D65-445C-A930-F2A83CACA4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6356" y="2057400"/>
            <a:ext cx="20900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9CD109E-3C99-4D4E-ABB1-2CB285444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5787A-F501-468A-AB32-BDF267A8CF43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FBD3E0E-761F-4135-A0A8-287E6B0CD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C33192-A1FB-4F7B-AAF5-EFDB63028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E10F-2C8A-4517-A40B-F21FA1B7C9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474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9B53E5E-BD68-47B5-B6F5-25DA4145D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56" y="457200"/>
            <a:ext cx="20900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DA7EA7ED-1558-482E-8CEB-AF14F67126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754918" y="987426"/>
            <a:ext cx="3280589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488B8C5-041A-4604-8397-902DEED211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6356" y="2057400"/>
            <a:ext cx="20900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4545FB1-13A1-483B-A9D2-4585C9E61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5787A-F501-468A-AB32-BDF267A8CF43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DEAD828-CF0A-43FB-ADDB-7D90C2474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BBB0014-8D1D-4A3E-9B41-644EF75F5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E10F-2C8A-4517-A40B-F21FA1B7C9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40220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B6115CCE-4584-475B-81A4-3CC71C9E8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512" y="365126"/>
            <a:ext cx="558915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B31B129-808C-4D75-BB86-870BA40F30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5512" y="1825625"/>
            <a:ext cx="558915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7E03812-22C9-41D9-89FF-E87302F65F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45512" y="6356351"/>
            <a:ext cx="14580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45787A-F501-468A-AB32-BDF267A8CF43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3E423B2-A30C-431F-B98A-BAB30697CE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46558" y="6356351"/>
            <a:ext cx="2187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48295CB-B5FB-4070-AE68-63A49424BB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576624" y="6356351"/>
            <a:ext cx="14580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B9E10F-2C8A-4517-A40B-F21FA1B7C9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85468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microsoft.com/office/2007/relationships/hdphoto" Target="../media/hdphoto1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7.png"/><Relationship Id="rId5" Type="http://schemas.openxmlformats.org/officeDocument/2006/relationships/image" Target="../media/image3.png"/><Relationship Id="rId10" Type="http://schemas.microsoft.com/office/2007/relationships/hdphoto" Target="../media/hdphoto2.wdp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AF148AD0-B486-4C04-AF41-89483FF791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1527" y="96034"/>
            <a:ext cx="3657600" cy="1343025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4D66C7BA-FC3F-4BC8-85E1-210B30D6CF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1527" y="1515746"/>
            <a:ext cx="3657600" cy="1194082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56EA0C02-E3B8-4FCA-92FF-0F148312EEC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1527" y="2786515"/>
            <a:ext cx="3657600" cy="926275"/>
          </a:xfrm>
          <a:prstGeom prst="rect">
            <a:avLst/>
          </a:prstGeom>
        </p:spPr>
      </p:pic>
      <p:sp>
        <p:nvSpPr>
          <p:cNvPr id="8" name="矩形 7">
            <a:extLst>
              <a:ext uri="{FF2B5EF4-FFF2-40B4-BE49-F238E27FC236}">
                <a16:creationId xmlns:a16="http://schemas.microsoft.com/office/drawing/2014/main" id="{D29E0DD1-4EE8-43F3-9C27-2E4436267284}"/>
              </a:ext>
            </a:extLst>
          </p:cNvPr>
          <p:cNvSpPr/>
          <p:nvPr/>
        </p:nvSpPr>
        <p:spPr>
          <a:xfrm>
            <a:off x="1341120" y="396241"/>
            <a:ext cx="2377440" cy="355599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8366BBE9-FE7F-4633-8A06-B748CBDA5BAD}"/>
              </a:ext>
            </a:extLst>
          </p:cNvPr>
          <p:cNvSpPr/>
          <p:nvPr/>
        </p:nvSpPr>
        <p:spPr>
          <a:xfrm>
            <a:off x="1238567" y="1899920"/>
            <a:ext cx="2104073" cy="365760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50AED38C-205E-48C6-8CF2-D25F45D7221C}"/>
              </a:ext>
            </a:extLst>
          </p:cNvPr>
          <p:cNvSpPr/>
          <p:nvPr/>
        </p:nvSpPr>
        <p:spPr>
          <a:xfrm>
            <a:off x="1238566" y="3002280"/>
            <a:ext cx="3038794" cy="309880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5CCE10E2-2197-4405-82DD-54787484470C}"/>
              </a:ext>
            </a:extLst>
          </p:cNvPr>
          <p:cNvSpPr txBox="1"/>
          <p:nvPr/>
        </p:nvSpPr>
        <p:spPr>
          <a:xfrm>
            <a:off x="3653471" y="115333"/>
            <a:ext cx="62388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DNMT1</a:t>
            </a:r>
            <a:endParaRPr lang="zh-CN" altLang="en-US" sz="1100" dirty="0"/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A43542AF-C41C-489A-83CF-782F8EC3CE4A}"/>
              </a:ext>
            </a:extLst>
          </p:cNvPr>
          <p:cNvSpPr txBox="1"/>
          <p:nvPr/>
        </p:nvSpPr>
        <p:spPr>
          <a:xfrm>
            <a:off x="3653471" y="1521058"/>
            <a:ext cx="69121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DNMT3a</a:t>
            </a:r>
            <a:endParaRPr lang="zh-CN" altLang="en-US" sz="1100" dirty="0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3638090B-F4D8-4B73-91E4-3FFFC6E39E5A}"/>
              </a:ext>
            </a:extLst>
          </p:cNvPr>
          <p:cNvSpPr txBox="1"/>
          <p:nvPr/>
        </p:nvSpPr>
        <p:spPr>
          <a:xfrm>
            <a:off x="3653471" y="2740670"/>
            <a:ext cx="58221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β-actin</a:t>
            </a:r>
            <a:endParaRPr lang="zh-CN" altLang="en-US" sz="1100" dirty="0"/>
          </a:p>
        </p:txBody>
      </p:sp>
      <p:pic>
        <p:nvPicPr>
          <p:cNvPr id="14" name="图片 13">
            <a:extLst>
              <a:ext uri="{FF2B5EF4-FFF2-40B4-BE49-F238E27FC236}">
                <a16:creationId xmlns:a16="http://schemas.microsoft.com/office/drawing/2014/main" id="{5E20B1DA-AB6D-4BDC-8407-8E45C1A2A24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-4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387565" y="3758635"/>
            <a:ext cx="2211524" cy="1457757"/>
          </a:xfrm>
          <a:prstGeom prst="rect">
            <a:avLst/>
          </a:prstGeom>
        </p:spPr>
      </p:pic>
      <p:pic>
        <p:nvPicPr>
          <p:cNvPr id="15" name="图片 14">
            <a:extLst>
              <a:ext uri="{FF2B5EF4-FFF2-40B4-BE49-F238E27FC236}">
                <a16:creationId xmlns:a16="http://schemas.microsoft.com/office/drawing/2014/main" id="{66371869-B1BE-419D-A10B-656067B5E34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91527" y="5276296"/>
            <a:ext cx="2201626" cy="1500424"/>
          </a:xfrm>
          <a:prstGeom prst="rect">
            <a:avLst/>
          </a:prstGeom>
        </p:spPr>
      </p:pic>
      <p:pic>
        <p:nvPicPr>
          <p:cNvPr id="16" name="图片 15">
            <a:extLst>
              <a:ext uri="{FF2B5EF4-FFF2-40B4-BE49-F238E27FC236}">
                <a16:creationId xmlns:a16="http://schemas.microsoft.com/office/drawing/2014/main" id="{8DDCD321-6BC8-4789-B9AF-B31CFC3E888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rightnessContrast bright="-2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91527" y="3758635"/>
            <a:ext cx="2197735" cy="1457757"/>
          </a:xfrm>
          <a:prstGeom prst="rect">
            <a:avLst/>
          </a:prstGeom>
        </p:spPr>
      </p:pic>
      <p:pic>
        <p:nvPicPr>
          <p:cNvPr id="17" name="图片 16">
            <a:extLst>
              <a:ext uri="{FF2B5EF4-FFF2-40B4-BE49-F238E27FC236}">
                <a16:creationId xmlns:a16="http://schemas.microsoft.com/office/drawing/2014/main" id="{1B050CC0-6B3F-40AD-901E-22BF2F77AE8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387566" y="5276296"/>
            <a:ext cx="2211524" cy="1500424"/>
          </a:xfrm>
          <a:prstGeom prst="rect">
            <a:avLst/>
          </a:prstGeom>
        </p:spPr>
      </p:pic>
      <p:sp>
        <p:nvSpPr>
          <p:cNvPr id="18" name="矩形 17">
            <a:extLst>
              <a:ext uri="{FF2B5EF4-FFF2-40B4-BE49-F238E27FC236}">
                <a16:creationId xmlns:a16="http://schemas.microsoft.com/office/drawing/2014/main" id="{7E3E4C97-EBE7-480E-9B5B-151E8254C003}"/>
              </a:ext>
            </a:extLst>
          </p:cNvPr>
          <p:cNvSpPr/>
          <p:nvPr/>
        </p:nvSpPr>
        <p:spPr>
          <a:xfrm>
            <a:off x="1341120" y="4360967"/>
            <a:ext cx="1148080" cy="251673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B2C9EFA6-B0EE-4701-8D53-DD6DE322C666}"/>
              </a:ext>
            </a:extLst>
          </p:cNvPr>
          <p:cNvSpPr/>
          <p:nvPr/>
        </p:nvSpPr>
        <p:spPr>
          <a:xfrm>
            <a:off x="3875087" y="4235130"/>
            <a:ext cx="1113473" cy="316550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5E29F94F-6770-428C-9B56-3643CE377E25}"/>
              </a:ext>
            </a:extLst>
          </p:cNvPr>
          <p:cNvSpPr/>
          <p:nvPr/>
        </p:nvSpPr>
        <p:spPr>
          <a:xfrm>
            <a:off x="1284287" y="5962330"/>
            <a:ext cx="1174433" cy="275910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86D1BF73-692D-4ED5-8BDA-0488D82B72C7}"/>
              </a:ext>
            </a:extLst>
          </p:cNvPr>
          <p:cNvSpPr/>
          <p:nvPr/>
        </p:nvSpPr>
        <p:spPr>
          <a:xfrm>
            <a:off x="3925887" y="5870890"/>
            <a:ext cx="1133793" cy="296230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8F6D76DE-7856-4D84-B72B-E0E699ABF29A}"/>
              </a:ext>
            </a:extLst>
          </p:cNvPr>
          <p:cNvSpPr txBox="1"/>
          <p:nvPr/>
        </p:nvSpPr>
        <p:spPr>
          <a:xfrm>
            <a:off x="2066748" y="3889335"/>
            <a:ext cx="62228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NFATc1</a:t>
            </a:r>
            <a:endParaRPr lang="zh-CN" altLang="en-US" sz="1100" dirty="0"/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A6394407-74F5-4D56-9721-842306368FF6}"/>
              </a:ext>
            </a:extLst>
          </p:cNvPr>
          <p:cNvSpPr txBox="1"/>
          <p:nvPr/>
        </p:nvSpPr>
        <p:spPr>
          <a:xfrm>
            <a:off x="4748537" y="3889335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CTSK</a:t>
            </a:r>
            <a:endParaRPr lang="zh-CN" altLang="en-US" sz="1100" dirty="0"/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4043E890-FB80-4944-B13B-A6046CD74111}"/>
              </a:ext>
            </a:extLst>
          </p:cNvPr>
          <p:cNvSpPr txBox="1"/>
          <p:nvPr/>
        </p:nvSpPr>
        <p:spPr>
          <a:xfrm>
            <a:off x="2066748" y="5444555"/>
            <a:ext cx="5693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MMP9</a:t>
            </a:r>
            <a:endParaRPr lang="zh-CN" altLang="en-US" sz="1100" dirty="0"/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88FC4CDC-A0C1-4EC4-B99F-9DD91CA06BAB}"/>
              </a:ext>
            </a:extLst>
          </p:cNvPr>
          <p:cNvSpPr txBox="1"/>
          <p:nvPr/>
        </p:nvSpPr>
        <p:spPr>
          <a:xfrm>
            <a:off x="4748537" y="5444555"/>
            <a:ext cx="58221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β-actin</a:t>
            </a:r>
            <a:endParaRPr lang="zh-CN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7396032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自定义</PresentationFormat>
  <Paragraphs>9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Gaoran Ge</dc:creator>
  <cp:lastModifiedBy>Gaoran Ge</cp:lastModifiedBy>
  <cp:revision>1</cp:revision>
  <dcterms:created xsi:type="dcterms:W3CDTF">2023-10-12T06:26:26Z</dcterms:created>
  <dcterms:modified xsi:type="dcterms:W3CDTF">2023-10-12T06:26:56Z</dcterms:modified>
</cp:coreProperties>
</file>