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9B710-DD2C-4555-B0D1-3CF533DE557A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0AD34-5996-42B7-A94D-6FC745F3A1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03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Figure6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96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1A0655-338F-450D-8C50-04BB1334C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C38940D-790F-4FE0-9C43-B288D75FC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F0DECC-21A0-43BC-8019-F37C82C0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E5B29E-326C-4BFC-A13D-BC1113F2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792633-6BB8-4ED9-9A7D-EFC7E81E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8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717728-C14A-4B5C-B9DE-80932981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3B287B-EE3B-4AB3-8ADE-B88528110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C93981-C317-4AF8-9A78-4C4B5E46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AF6B7E-26A7-464F-88A0-78EFEBA9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41ECB4-E5AB-4210-B3B6-03BFA7B4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9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B1BA146-A41F-4F3C-A37F-E404AEFEF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9A16A4-D9B9-479B-988E-665DA90F7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219E4E-2C18-4311-84FA-081C6CD4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EA5BC1-B8DA-4A9C-8F59-D7A5FB77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F005A6-7DBB-4F9B-801E-2FCC3548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80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07DA1-B093-4493-855C-33A316FCA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634235-6396-4BB9-95AD-7FB63EE2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0F7D7D-0A3C-4CE0-8C52-F8765BE1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D592DD-A00D-4CBC-9B04-F80E18C1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F9F696-8911-4457-AF50-6FC21CA5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50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32B437-B505-49B8-8558-8C8E8B21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A5C77C-6BCE-4B61-BDF7-D440242B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6BCB37-03AC-4FF5-8530-B6BB1ACE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99CC69-91EC-4C63-BCD1-CB70D442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FC4400-EA61-49D0-B4D0-7C7496E3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0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B2D98-5F2E-48A7-8F5A-E7C777CF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F8F71F-E613-4671-9B2E-5DD20829C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F72D1C-4186-4FB5-9CBD-A13BBA76B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C298E9-225A-470B-9EA4-47CEE5CC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7C3D4E-6E3D-426B-92C7-B5D016C7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9207F2-2681-439B-9297-A0B5C10A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43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AD1635-90B1-4A1D-B55D-E8B80EA22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CAE1DC-CA4D-4F4B-8C48-A23FCE664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BD5507-0C1F-45AF-9212-5469D895D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4381FD4-FF7A-4AA7-B50A-C70001FC9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280B327-1248-4E2E-BC12-E3F64BA9D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55A85BA-4594-421F-BD91-B55C70C6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935508-F3C6-4DFF-A45F-1D409589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153F4ED-AB38-4C83-A2ED-D90B4B3D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0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1D74AC-2E6B-47CA-AA87-33B7B494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D8C92E-36A9-4993-82F6-867AC8B4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DB71B4-CE5D-416A-944B-7B6D5D81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A9BCEDA-928A-44EE-9525-258CE99F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19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256957B-AA7D-4B34-8A35-3919355C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87D6AA-2D86-40BE-92CD-D6655AC5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1A6596-2F36-4297-9D18-E6B634BC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53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B06B4A-F9F7-46A3-A2F8-6DCA5F08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F31F6F-2C31-4FE9-B9D8-B1E53D327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AE3D19-8D65-445C-A930-F2A83CACA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CD109E-3C99-4D4E-ABB1-2CB28544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BD3E0E-761F-4135-A0A8-287E6B0C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C33192-A1FB-4F7B-AAF5-EFDB6302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4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B53E5E-BD68-47B5-B6F5-25DA4145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A7EA7ED-1558-482E-8CEB-AF14F6712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88B8C5-041A-4604-8397-902DEED21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545FB1-13A1-483B-A9D2-4585C9E6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EAD828-CF0A-43FB-ADDB-7D90C247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BB0014-8D1D-4A3E-9B41-644EF75F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22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115CCE-4584-475B-81A4-3CC71C9E8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31B129-808C-4D75-BB86-870BA40F3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E03812-22C9-41D9-89FF-E87302F65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5787A-F501-468A-AB32-BDF267A8CF43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E423B2-A30C-431F-B98A-BAB30697C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8295CB-B5FB-4070-AE68-63A49424B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E10F-2C8A-4517-A40B-F21FA1B7C9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F148AD0-B486-4C04-AF41-89483FF79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27" y="96034"/>
            <a:ext cx="3657600" cy="13430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D66C7BA-FC3F-4BC8-85E1-210B30D6C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27" y="1515746"/>
            <a:ext cx="3657600" cy="119408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6EA0C02-E3B8-4FCA-92FF-0F148312EE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27" y="2786515"/>
            <a:ext cx="3657600" cy="92627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D29E0DD1-4EE8-43F3-9C27-2E4436267284}"/>
              </a:ext>
            </a:extLst>
          </p:cNvPr>
          <p:cNvSpPr/>
          <p:nvPr/>
        </p:nvSpPr>
        <p:spPr>
          <a:xfrm>
            <a:off x="1341120" y="396241"/>
            <a:ext cx="2377440" cy="35559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366BBE9-FE7F-4633-8A06-B748CBDA5BAD}"/>
              </a:ext>
            </a:extLst>
          </p:cNvPr>
          <p:cNvSpPr/>
          <p:nvPr/>
        </p:nvSpPr>
        <p:spPr>
          <a:xfrm>
            <a:off x="1238567" y="1899920"/>
            <a:ext cx="2104073" cy="36576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0AED38C-205E-48C6-8CF2-D25F45D7221C}"/>
              </a:ext>
            </a:extLst>
          </p:cNvPr>
          <p:cNvSpPr/>
          <p:nvPr/>
        </p:nvSpPr>
        <p:spPr>
          <a:xfrm>
            <a:off x="1238566" y="3002280"/>
            <a:ext cx="3038794" cy="30988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CCE10E2-2197-4405-82DD-54787484470C}"/>
              </a:ext>
            </a:extLst>
          </p:cNvPr>
          <p:cNvSpPr txBox="1"/>
          <p:nvPr/>
        </p:nvSpPr>
        <p:spPr>
          <a:xfrm>
            <a:off x="3653471" y="115333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3542AF-C41C-489A-83CF-782F8EC3CE4A}"/>
              </a:ext>
            </a:extLst>
          </p:cNvPr>
          <p:cNvSpPr txBox="1"/>
          <p:nvPr/>
        </p:nvSpPr>
        <p:spPr>
          <a:xfrm>
            <a:off x="3653471" y="1521058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638090B-F4D8-4B73-91E4-3FFFC6E39E5A}"/>
              </a:ext>
            </a:extLst>
          </p:cNvPr>
          <p:cNvSpPr txBox="1"/>
          <p:nvPr/>
        </p:nvSpPr>
        <p:spPr>
          <a:xfrm>
            <a:off x="3653471" y="2740670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E20B1DA-AB6D-4BDC-8407-8E45C1A2A2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87565" y="3758635"/>
            <a:ext cx="2211524" cy="145775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6371869-B1BE-419D-A10B-656067B5E3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527" y="5276296"/>
            <a:ext cx="2201626" cy="1500424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8DDCD321-6BC8-4789-B9AF-B31CFC3E88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527" y="3758635"/>
            <a:ext cx="2197735" cy="1457757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1B050CC0-6B3F-40AD-901E-22BF2F77AE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87566" y="5276296"/>
            <a:ext cx="2211524" cy="1500424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7E3E4C97-EBE7-480E-9B5B-151E8254C003}"/>
              </a:ext>
            </a:extLst>
          </p:cNvPr>
          <p:cNvSpPr/>
          <p:nvPr/>
        </p:nvSpPr>
        <p:spPr>
          <a:xfrm>
            <a:off x="1341120" y="4360967"/>
            <a:ext cx="1148080" cy="25167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2C9EFA6-B0EE-4701-8D53-DD6DE322C666}"/>
              </a:ext>
            </a:extLst>
          </p:cNvPr>
          <p:cNvSpPr/>
          <p:nvPr/>
        </p:nvSpPr>
        <p:spPr>
          <a:xfrm>
            <a:off x="3875087" y="4235130"/>
            <a:ext cx="1113473" cy="3165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E29F94F-6770-428C-9B56-3643CE377E25}"/>
              </a:ext>
            </a:extLst>
          </p:cNvPr>
          <p:cNvSpPr/>
          <p:nvPr/>
        </p:nvSpPr>
        <p:spPr>
          <a:xfrm>
            <a:off x="1284287" y="5962330"/>
            <a:ext cx="1174433" cy="2759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6D1BF73-692D-4ED5-8BDA-0488D82B72C7}"/>
              </a:ext>
            </a:extLst>
          </p:cNvPr>
          <p:cNvSpPr/>
          <p:nvPr/>
        </p:nvSpPr>
        <p:spPr>
          <a:xfrm>
            <a:off x="3925887" y="5870890"/>
            <a:ext cx="1133793" cy="29623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F6D76DE-7856-4D84-B72B-E0E699ABF29A}"/>
              </a:ext>
            </a:extLst>
          </p:cNvPr>
          <p:cNvSpPr txBox="1"/>
          <p:nvPr/>
        </p:nvSpPr>
        <p:spPr>
          <a:xfrm>
            <a:off x="2066748" y="3889335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NFATc1</a:t>
            </a:r>
            <a:endParaRPr lang="zh-CN" altLang="en-US" sz="11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6394407-74F5-4D56-9721-842306368FF6}"/>
              </a:ext>
            </a:extLst>
          </p:cNvPr>
          <p:cNvSpPr txBox="1"/>
          <p:nvPr/>
        </p:nvSpPr>
        <p:spPr>
          <a:xfrm>
            <a:off x="4748537" y="388933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CTSK</a:t>
            </a:r>
            <a:endParaRPr lang="zh-CN" altLang="en-US" sz="11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043E890-FB80-4944-B13B-A6046CD74111}"/>
              </a:ext>
            </a:extLst>
          </p:cNvPr>
          <p:cNvSpPr txBox="1"/>
          <p:nvPr/>
        </p:nvSpPr>
        <p:spPr>
          <a:xfrm>
            <a:off x="2066748" y="5444555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MMP9</a:t>
            </a:r>
            <a:endParaRPr lang="zh-CN" altLang="en-US" sz="11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8FC4CDC-A0C1-4EC4-B99F-9DD91CA06BAB}"/>
              </a:ext>
            </a:extLst>
          </p:cNvPr>
          <p:cNvSpPr txBox="1"/>
          <p:nvPr/>
        </p:nvSpPr>
        <p:spPr>
          <a:xfrm>
            <a:off x="4748537" y="5444555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3960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1</cp:revision>
  <dcterms:created xsi:type="dcterms:W3CDTF">2023-10-12T06:26:26Z</dcterms:created>
  <dcterms:modified xsi:type="dcterms:W3CDTF">2023-10-12T06:26:56Z</dcterms:modified>
</cp:coreProperties>
</file>