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57" r:id="rId4"/>
    <p:sldId id="256" r:id="rId5"/>
  </p:sldIdLst>
  <p:sldSz cx="109728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16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496484"/>
            <a:ext cx="9326880" cy="3183467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2717"/>
            <a:ext cx="8229600" cy="2207683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917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010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486834"/>
            <a:ext cx="236601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486834"/>
            <a:ext cx="6960870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558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997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279653"/>
            <a:ext cx="9464040" cy="380364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6119286"/>
            <a:ext cx="9464040" cy="200024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389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434167"/>
            <a:ext cx="466344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434167"/>
            <a:ext cx="466344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324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486836"/>
            <a:ext cx="946404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241551"/>
            <a:ext cx="4642008" cy="109854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3340100"/>
            <a:ext cx="4642008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241551"/>
            <a:ext cx="4664869" cy="109854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3340100"/>
            <a:ext cx="4664869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83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00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689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609600"/>
            <a:ext cx="3539014" cy="213360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316569"/>
            <a:ext cx="5554980" cy="6498167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2743200"/>
            <a:ext cx="3539014" cy="5082117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07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609600"/>
            <a:ext cx="3539014" cy="213360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316569"/>
            <a:ext cx="5554980" cy="6498167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2743200"/>
            <a:ext cx="3539014" cy="5082117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86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486836"/>
            <a:ext cx="946404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434167"/>
            <a:ext cx="946404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8475136"/>
            <a:ext cx="246888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953F0-1A77-472E-9AA1-ED1DA8958B30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8475136"/>
            <a:ext cx="37033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8475136"/>
            <a:ext cx="246888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F3FA3-5C64-418C-93E8-4D9ED366A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234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1C23CE-7BB8-0DD9-5A28-FDC1C8D8F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252" y="2249478"/>
            <a:ext cx="5806296" cy="46450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372174-1492-3E38-A954-82AA5B89556E}"/>
              </a:ext>
            </a:extLst>
          </p:cNvPr>
          <p:cNvSpPr txBox="1"/>
          <p:nvPr/>
        </p:nvSpPr>
        <p:spPr>
          <a:xfrm>
            <a:off x="0" y="0"/>
            <a:ext cx="5955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dirty="0"/>
              <a:t>Endogenous RIPK1: IP- whole gel (Contrast -60%)</a:t>
            </a:r>
            <a:endParaRPr lang="en-US" sz="2800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D7DDF8C-4999-CA9D-F871-B396C0290B09}"/>
              </a:ext>
            </a:extLst>
          </p:cNvPr>
          <p:cNvCxnSpPr>
            <a:cxnSpLocks/>
          </p:cNvCxnSpPr>
          <p:nvPr/>
        </p:nvCxnSpPr>
        <p:spPr>
          <a:xfrm>
            <a:off x="4271211" y="3717758"/>
            <a:ext cx="0" cy="661737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9AC0E7F-19E1-91BA-B0AC-9F6A4EAA88B5}"/>
              </a:ext>
            </a:extLst>
          </p:cNvPr>
          <p:cNvCxnSpPr>
            <a:cxnSpLocks/>
          </p:cNvCxnSpPr>
          <p:nvPr/>
        </p:nvCxnSpPr>
        <p:spPr>
          <a:xfrm>
            <a:off x="4652211" y="3717758"/>
            <a:ext cx="0" cy="661737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EA9302D-FD8F-E8B6-5357-4D565D8591CD}"/>
              </a:ext>
            </a:extLst>
          </p:cNvPr>
          <p:cNvCxnSpPr>
            <a:cxnSpLocks/>
          </p:cNvCxnSpPr>
          <p:nvPr/>
        </p:nvCxnSpPr>
        <p:spPr>
          <a:xfrm>
            <a:off x="5831306" y="3717758"/>
            <a:ext cx="0" cy="661737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B13051F-28E6-BCD6-1ADE-345164EEB064}"/>
              </a:ext>
            </a:extLst>
          </p:cNvPr>
          <p:cNvCxnSpPr>
            <a:cxnSpLocks/>
          </p:cNvCxnSpPr>
          <p:nvPr/>
        </p:nvCxnSpPr>
        <p:spPr>
          <a:xfrm>
            <a:off x="6204284" y="3717758"/>
            <a:ext cx="0" cy="661737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3F82A2-E302-E23D-9889-14CCFB4A754D}"/>
              </a:ext>
            </a:extLst>
          </p:cNvPr>
          <p:cNvSpPr txBox="1"/>
          <p:nvPr/>
        </p:nvSpPr>
        <p:spPr>
          <a:xfrm>
            <a:off x="4271211" y="2798952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+ mannitol (mM)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62808C-9308-9488-12D1-9528D5EFAFED}"/>
              </a:ext>
            </a:extLst>
          </p:cNvPr>
          <p:cNvSpPr txBox="1"/>
          <p:nvPr/>
        </p:nvSpPr>
        <p:spPr>
          <a:xfrm rot="16200000">
            <a:off x="3884380" y="3258355"/>
            <a:ext cx="780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150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892938-D472-E55B-BC33-12B44A17320A}"/>
              </a:ext>
            </a:extLst>
          </p:cNvPr>
          <p:cNvSpPr txBox="1"/>
          <p:nvPr/>
        </p:nvSpPr>
        <p:spPr>
          <a:xfrm rot="16200000">
            <a:off x="4260833" y="3258355"/>
            <a:ext cx="780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600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463A21-4139-3B0C-EEA7-7AB2D5F576C3}"/>
              </a:ext>
            </a:extLst>
          </p:cNvPr>
          <p:cNvSpPr txBox="1"/>
          <p:nvPr/>
        </p:nvSpPr>
        <p:spPr>
          <a:xfrm rot="16200000">
            <a:off x="5437807" y="3258356"/>
            <a:ext cx="780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150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611CFC-6177-977F-34B1-642D92F1F6AD}"/>
              </a:ext>
            </a:extLst>
          </p:cNvPr>
          <p:cNvSpPr txBox="1"/>
          <p:nvPr/>
        </p:nvSpPr>
        <p:spPr>
          <a:xfrm rot="16200000">
            <a:off x="5814260" y="3258356"/>
            <a:ext cx="780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600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61AC17-1B7D-04C6-6E07-322A87EDE2AD}"/>
              </a:ext>
            </a:extLst>
          </p:cNvPr>
          <p:cNvSpPr txBox="1"/>
          <p:nvPr/>
        </p:nvSpPr>
        <p:spPr>
          <a:xfrm>
            <a:off x="3446481" y="5490200"/>
            <a:ext cx="1506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Cell lysate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CEEBEA-5C89-6182-2E22-3E27149453CD}"/>
              </a:ext>
            </a:extLst>
          </p:cNvPr>
          <p:cNvSpPr txBox="1"/>
          <p:nvPr/>
        </p:nvSpPr>
        <p:spPr>
          <a:xfrm>
            <a:off x="5074541" y="5490200"/>
            <a:ext cx="1506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IP: TNFR1</a:t>
            </a:r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B9E0B69-6BF5-39B4-7C92-E553DDFA172E}"/>
              </a:ext>
            </a:extLst>
          </p:cNvPr>
          <p:cNvCxnSpPr>
            <a:cxnSpLocks/>
          </p:cNvCxnSpPr>
          <p:nvPr/>
        </p:nvCxnSpPr>
        <p:spPr>
          <a:xfrm>
            <a:off x="3517921" y="5452342"/>
            <a:ext cx="13684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4CE4181-1606-8462-958C-57AA2B40C07B}"/>
              </a:ext>
            </a:extLst>
          </p:cNvPr>
          <p:cNvCxnSpPr>
            <a:cxnSpLocks/>
          </p:cNvCxnSpPr>
          <p:nvPr/>
        </p:nvCxnSpPr>
        <p:spPr>
          <a:xfrm>
            <a:off x="5092896" y="5452342"/>
            <a:ext cx="13684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A6D254C-6A0B-5244-F33A-948A2FA76EFE}"/>
              </a:ext>
            </a:extLst>
          </p:cNvPr>
          <p:cNvCxnSpPr>
            <a:cxnSpLocks/>
          </p:cNvCxnSpPr>
          <p:nvPr/>
        </p:nvCxnSpPr>
        <p:spPr>
          <a:xfrm>
            <a:off x="2875547" y="4844716"/>
            <a:ext cx="57093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F86A22A6-A706-5A50-6A88-9BB34A7E2D9A}"/>
              </a:ext>
            </a:extLst>
          </p:cNvPr>
          <p:cNvSpPr txBox="1"/>
          <p:nvPr/>
        </p:nvSpPr>
        <p:spPr>
          <a:xfrm>
            <a:off x="1263315" y="4635986"/>
            <a:ext cx="181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RIPK1 (76 </a:t>
            </a:r>
            <a:r>
              <a:rPr lang="en-IN" dirty="0" err="1"/>
              <a:t>kDa</a:t>
            </a:r>
            <a:r>
              <a:rPr lang="en-IN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328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02D6C3-9DD5-FF7C-B371-6D09B8BCF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252" y="2249478"/>
            <a:ext cx="5806296" cy="46450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592BF07-7FF2-5DA3-B3D8-5085D8E8B04A}"/>
              </a:ext>
            </a:extLst>
          </p:cNvPr>
          <p:cNvSpPr txBox="1"/>
          <p:nvPr/>
        </p:nvSpPr>
        <p:spPr>
          <a:xfrm>
            <a:off x="0" y="0"/>
            <a:ext cx="5955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dirty="0"/>
              <a:t>Endogenous TNFR1: IP- whole gel (Contrast -60%)</a:t>
            </a:r>
            <a:endParaRPr lang="en-US" sz="2800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E62D464-870C-0991-BCE4-E49DCA9E1312}"/>
              </a:ext>
            </a:extLst>
          </p:cNvPr>
          <p:cNvCxnSpPr>
            <a:cxnSpLocks/>
          </p:cNvCxnSpPr>
          <p:nvPr/>
        </p:nvCxnSpPr>
        <p:spPr>
          <a:xfrm>
            <a:off x="4656225" y="3717758"/>
            <a:ext cx="0" cy="661737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0F87698-DE14-C06D-F7A6-4149127973F9}"/>
              </a:ext>
            </a:extLst>
          </p:cNvPr>
          <p:cNvCxnSpPr>
            <a:cxnSpLocks/>
          </p:cNvCxnSpPr>
          <p:nvPr/>
        </p:nvCxnSpPr>
        <p:spPr>
          <a:xfrm>
            <a:off x="4989097" y="3717758"/>
            <a:ext cx="0" cy="661737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5E72052-B55E-1BFE-D209-351190A7266D}"/>
              </a:ext>
            </a:extLst>
          </p:cNvPr>
          <p:cNvCxnSpPr>
            <a:cxnSpLocks/>
          </p:cNvCxnSpPr>
          <p:nvPr/>
        </p:nvCxnSpPr>
        <p:spPr>
          <a:xfrm>
            <a:off x="6168192" y="3717758"/>
            <a:ext cx="0" cy="661737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B2DF92D-BD59-1AF1-7AD0-F1E5ECA5AE51}"/>
              </a:ext>
            </a:extLst>
          </p:cNvPr>
          <p:cNvCxnSpPr>
            <a:cxnSpLocks/>
          </p:cNvCxnSpPr>
          <p:nvPr/>
        </p:nvCxnSpPr>
        <p:spPr>
          <a:xfrm>
            <a:off x="6541170" y="3717758"/>
            <a:ext cx="0" cy="661737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5F520ED-7687-3D4F-B1FA-07052DA3F988}"/>
              </a:ext>
            </a:extLst>
          </p:cNvPr>
          <p:cNvSpPr txBox="1"/>
          <p:nvPr/>
        </p:nvSpPr>
        <p:spPr>
          <a:xfrm>
            <a:off x="4613104" y="2853452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+ mannitol (mM)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B13ADE-2D26-7A3B-364A-834FB3DA12F9}"/>
              </a:ext>
            </a:extLst>
          </p:cNvPr>
          <p:cNvSpPr txBox="1"/>
          <p:nvPr/>
        </p:nvSpPr>
        <p:spPr>
          <a:xfrm rot="16200000">
            <a:off x="4262609" y="3312855"/>
            <a:ext cx="780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150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DB3D9A-FF1E-888B-AB6C-626D21A55A8F}"/>
              </a:ext>
            </a:extLst>
          </p:cNvPr>
          <p:cNvSpPr txBox="1"/>
          <p:nvPr/>
        </p:nvSpPr>
        <p:spPr>
          <a:xfrm rot="16200000">
            <a:off x="4602726" y="3312855"/>
            <a:ext cx="780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600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D8B23C-432C-DFF7-23A3-41FE5E225944}"/>
              </a:ext>
            </a:extLst>
          </p:cNvPr>
          <p:cNvSpPr txBox="1"/>
          <p:nvPr/>
        </p:nvSpPr>
        <p:spPr>
          <a:xfrm rot="16200000">
            <a:off x="5779700" y="3312856"/>
            <a:ext cx="780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150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A15560-6A39-7346-AC3E-BE02A082621F}"/>
              </a:ext>
            </a:extLst>
          </p:cNvPr>
          <p:cNvSpPr txBox="1"/>
          <p:nvPr/>
        </p:nvSpPr>
        <p:spPr>
          <a:xfrm rot="16200000">
            <a:off x="6147519" y="3312855"/>
            <a:ext cx="780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600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4474B8-B60E-0562-A53C-7DA9AA31AA62}"/>
              </a:ext>
            </a:extLst>
          </p:cNvPr>
          <p:cNvSpPr txBox="1"/>
          <p:nvPr/>
        </p:nvSpPr>
        <p:spPr>
          <a:xfrm>
            <a:off x="3739443" y="5490200"/>
            <a:ext cx="1506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Cell lysate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D53CDB-927B-773F-D30A-A3D9E556C042}"/>
              </a:ext>
            </a:extLst>
          </p:cNvPr>
          <p:cNvSpPr txBox="1"/>
          <p:nvPr/>
        </p:nvSpPr>
        <p:spPr>
          <a:xfrm>
            <a:off x="5231768" y="5490200"/>
            <a:ext cx="1506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IP: TNFR1</a:t>
            </a:r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DFBCAAB-A65C-5DFB-D879-77F4187D759C}"/>
              </a:ext>
            </a:extLst>
          </p:cNvPr>
          <p:cNvCxnSpPr>
            <a:cxnSpLocks/>
          </p:cNvCxnSpPr>
          <p:nvPr/>
        </p:nvCxnSpPr>
        <p:spPr>
          <a:xfrm>
            <a:off x="3921919" y="5452342"/>
            <a:ext cx="12145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C23C518-0405-9F4C-912A-95E2E07B776F}"/>
              </a:ext>
            </a:extLst>
          </p:cNvPr>
          <p:cNvCxnSpPr>
            <a:cxnSpLocks/>
          </p:cNvCxnSpPr>
          <p:nvPr/>
        </p:nvCxnSpPr>
        <p:spPr>
          <a:xfrm>
            <a:off x="5250123" y="5452342"/>
            <a:ext cx="14720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06B4E9D-B324-FCDE-C559-148102061D09}"/>
              </a:ext>
            </a:extLst>
          </p:cNvPr>
          <p:cNvCxnSpPr>
            <a:cxnSpLocks/>
          </p:cNvCxnSpPr>
          <p:nvPr/>
        </p:nvCxnSpPr>
        <p:spPr>
          <a:xfrm>
            <a:off x="3322191" y="4916905"/>
            <a:ext cx="57093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2E5908F-21A3-A1E3-1C3F-5A6EFBCD1306}"/>
              </a:ext>
            </a:extLst>
          </p:cNvPr>
          <p:cNvSpPr txBox="1"/>
          <p:nvPr/>
        </p:nvSpPr>
        <p:spPr>
          <a:xfrm>
            <a:off x="1685895" y="4708175"/>
            <a:ext cx="181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TNFR1 (50 </a:t>
            </a:r>
            <a:r>
              <a:rPr lang="en-IN" dirty="0" err="1"/>
              <a:t>kDa</a:t>
            </a:r>
            <a:r>
              <a:rPr lang="en-IN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6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9F8F03-B75E-0F83-3740-0C628DB48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880" y="1548384"/>
            <a:ext cx="7559040" cy="60472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78495A-BFEC-D2E4-5231-4B93CD24A659}"/>
              </a:ext>
            </a:extLst>
          </p:cNvPr>
          <p:cNvSpPr txBox="1"/>
          <p:nvPr/>
        </p:nvSpPr>
        <p:spPr>
          <a:xfrm>
            <a:off x="0" y="0"/>
            <a:ext cx="5955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dirty="0"/>
              <a:t>TNFR1 siRNA – whole gel</a:t>
            </a:r>
            <a:endParaRPr lang="en-US" sz="2800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97CF645-3123-6C3A-9D2E-B9805A9681EE}"/>
              </a:ext>
            </a:extLst>
          </p:cNvPr>
          <p:cNvCxnSpPr>
            <a:cxnSpLocks/>
          </p:cNvCxnSpPr>
          <p:nvPr/>
        </p:nvCxnSpPr>
        <p:spPr>
          <a:xfrm>
            <a:off x="5085347" y="3446060"/>
            <a:ext cx="0" cy="1174068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18DA701-1ED8-90C6-676E-1998EFFC930F}"/>
              </a:ext>
            </a:extLst>
          </p:cNvPr>
          <p:cNvCxnSpPr>
            <a:cxnSpLocks/>
          </p:cNvCxnSpPr>
          <p:nvPr/>
        </p:nvCxnSpPr>
        <p:spPr>
          <a:xfrm>
            <a:off x="5410197" y="3958391"/>
            <a:ext cx="0" cy="661737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1417B6C-8425-9CC2-972F-388C4957647F}"/>
              </a:ext>
            </a:extLst>
          </p:cNvPr>
          <p:cNvSpPr txBox="1"/>
          <p:nvPr/>
        </p:nvSpPr>
        <p:spPr>
          <a:xfrm>
            <a:off x="4403856" y="2868509"/>
            <a:ext cx="1362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Scramble</a:t>
            </a:r>
          </a:p>
          <a:p>
            <a:pPr algn="ctr"/>
            <a:r>
              <a:rPr lang="en-IN" dirty="0"/>
              <a:t>control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8F044F-B2CA-F8D8-5A57-14F7C59174CC}"/>
              </a:ext>
            </a:extLst>
          </p:cNvPr>
          <p:cNvSpPr txBox="1"/>
          <p:nvPr/>
        </p:nvSpPr>
        <p:spPr>
          <a:xfrm>
            <a:off x="4728706" y="3386763"/>
            <a:ext cx="1362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TNFR1</a:t>
            </a:r>
          </a:p>
          <a:p>
            <a:pPr algn="ctr"/>
            <a:r>
              <a:rPr lang="en-IN" dirty="0"/>
              <a:t>siRNA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980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323A131-BF8F-3543-02EA-44725B089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92" y="576072"/>
            <a:ext cx="10034016" cy="79918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AE973C-CF2C-BD17-18F3-032D1A45DC1C}"/>
              </a:ext>
            </a:extLst>
          </p:cNvPr>
          <p:cNvSpPr txBox="1"/>
          <p:nvPr/>
        </p:nvSpPr>
        <p:spPr>
          <a:xfrm>
            <a:off x="0" y="0"/>
            <a:ext cx="5955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dirty="0"/>
              <a:t>Actin: Loading Control- whole gel</a:t>
            </a:r>
            <a:endParaRPr lang="en-US" sz="28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DD08BF1-B215-0E1D-087B-BB577AFDF531}"/>
              </a:ext>
            </a:extLst>
          </p:cNvPr>
          <p:cNvCxnSpPr>
            <a:cxnSpLocks/>
          </p:cNvCxnSpPr>
          <p:nvPr/>
        </p:nvCxnSpPr>
        <p:spPr>
          <a:xfrm>
            <a:off x="6167891" y="3206863"/>
            <a:ext cx="0" cy="1174068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AC35331-A625-C19C-3E87-CD18D3AF64C5}"/>
              </a:ext>
            </a:extLst>
          </p:cNvPr>
          <p:cNvCxnSpPr>
            <a:cxnSpLocks/>
          </p:cNvCxnSpPr>
          <p:nvPr/>
        </p:nvCxnSpPr>
        <p:spPr>
          <a:xfrm>
            <a:off x="6615573" y="3719194"/>
            <a:ext cx="0" cy="661737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4CF982A-8197-1729-1A70-E5FE6EC74CE5}"/>
              </a:ext>
            </a:extLst>
          </p:cNvPr>
          <p:cNvSpPr txBox="1"/>
          <p:nvPr/>
        </p:nvSpPr>
        <p:spPr>
          <a:xfrm>
            <a:off x="5486400" y="2629312"/>
            <a:ext cx="1362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Scramble</a:t>
            </a:r>
          </a:p>
          <a:p>
            <a:pPr algn="ctr"/>
            <a:r>
              <a:rPr lang="en-IN" dirty="0"/>
              <a:t>control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EA7712-5C92-77ED-9D47-8AE82D716B38}"/>
              </a:ext>
            </a:extLst>
          </p:cNvPr>
          <p:cNvSpPr txBox="1"/>
          <p:nvPr/>
        </p:nvSpPr>
        <p:spPr>
          <a:xfrm>
            <a:off x="5934082" y="3147566"/>
            <a:ext cx="1362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TNFR1</a:t>
            </a:r>
          </a:p>
          <a:p>
            <a:pPr algn="ctr"/>
            <a:r>
              <a:rPr lang="en-IN" dirty="0"/>
              <a:t>siRNA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029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</TotalTime>
  <Words>79</Words>
  <Application>Microsoft Office PowerPoint</Application>
  <PresentationFormat>Custom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Parijat Biswas</dc:creator>
  <cp:lastModifiedBy>Parijat Biswas</cp:lastModifiedBy>
  <cp:revision>3</cp:revision>
  <dcterms:created xsi:type="dcterms:W3CDTF">2023-10-15T14:23:23Z</dcterms:created>
  <dcterms:modified xsi:type="dcterms:W3CDTF">2023-10-15T14:51:27Z</dcterms:modified>
</cp:coreProperties>
</file>