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7"/>
    <p:restoredTop sz="96327"/>
  </p:normalViewPr>
  <p:slideViewPr>
    <p:cSldViewPr snapToGrid="0">
      <p:cViewPr varScale="1">
        <p:scale>
          <a:sx n="116" d="100"/>
          <a:sy n="116" d="100"/>
        </p:scale>
        <p:origin x="1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16462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53862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85123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2496642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46494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907065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52986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163785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56934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37696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341470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063F6-D42D-9041-90EC-D2685D0A329A}" type="datetimeFigureOut">
              <a:rPr lang="en-FR" smtClean="0"/>
              <a:t>23/11/2023</a:t>
            </a:fld>
            <a:endParaRPr lang="en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69CBF-4E48-8343-A25B-430BDBF24467}" type="slidenum">
              <a:rPr lang="en-FR" smtClean="0"/>
              <a:t>‹#›</a:t>
            </a:fld>
            <a:endParaRPr lang="en-FR"/>
          </a:p>
        </p:txBody>
      </p:sp>
    </p:spTree>
    <p:extLst>
      <p:ext uri="{BB962C8B-B14F-4D97-AF65-F5344CB8AC3E}">
        <p14:creationId xmlns:p14="http://schemas.microsoft.com/office/powerpoint/2010/main" val="1171109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04EDD6C7-240F-F009-C386-6284AA955A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/>
          <a:srcRect l="-18402" t="-7320" r="-3394" b="-124"/>
          <a:stretch/>
        </p:blipFill>
        <p:spPr bwMode="auto">
          <a:xfrm flipH="1">
            <a:off x="1644187" y="1381538"/>
            <a:ext cx="6774256" cy="471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C41BFA9-AB1D-3D33-D2DB-312A76CE59E4}"/>
              </a:ext>
            </a:extLst>
          </p:cNvPr>
          <p:cNvSpPr txBox="1"/>
          <p:nvPr/>
        </p:nvSpPr>
        <p:spPr>
          <a:xfrm>
            <a:off x="496956" y="198783"/>
            <a:ext cx="2616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FR" dirty="0"/>
              <a:t>Figure 1A – original image</a:t>
            </a:r>
          </a:p>
        </p:txBody>
      </p:sp>
    </p:spTree>
    <p:extLst>
      <p:ext uri="{BB962C8B-B14F-4D97-AF65-F5344CB8AC3E}">
        <p14:creationId xmlns:p14="http://schemas.microsoft.com/office/powerpoint/2010/main" val="427596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</TotalTime>
  <Words>5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Marois</dc:creator>
  <cp:lastModifiedBy>Eric Marois</cp:lastModifiedBy>
  <cp:revision>5</cp:revision>
  <dcterms:created xsi:type="dcterms:W3CDTF">2023-11-21T17:43:09Z</dcterms:created>
  <dcterms:modified xsi:type="dcterms:W3CDTF">2023-11-23T10:35:36Z</dcterms:modified>
</cp:coreProperties>
</file>