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A2585-CDFA-4890-A970-0940B500F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BA48CD-3AC3-4B29-B32E-0633A3F577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457C0D-9784-4158-BF94-F8099AFA8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47FF-5D61-4058-B6BA-958BB932E72F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BA7DC-DE66-4902-B408-A510126DC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17003-F5BF-49BC-B4CD-CD8D66AC7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8C7A-70E7-487C-A6B8-39431EE7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892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4ECA2-96D6-42B3-B4C4-1CBC39172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6A10D1-E1BB-4815-9BA5-E615630A6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C5BCF5-D47F-48BF-AA83-6B14EA029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47FF-5D61-4058-B6BA-958BB932E72F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EF2FD-4B50-4BF3-A6E0-DE01E11CD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DD048-8A7C-4E09-957A-F76180BCB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8C7A-70E7-487C-A6B8-39431EE7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34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EB65AD-022F-4189-B597-DCD051F9BF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5D1D7B-A502-48F7-B955-32D6CA37E7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8CD4B0-2495-4861-AEF4-EB753CD52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47FF-5D61-4058-B6BA-958BB932E72F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B0E99-D440-4F3D-A031-176BE1BAB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3B307-6CA7-47BA-B0CC-D97834E3A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8C7A-70E7-487C-A6B8-39431EE7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814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6E332-24EC-46E7-94D4-F8D8B1EFC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E1269-AD73-46F1-9A01-522AD1DD3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388B7-2848-4F1C-B4C3-08FA54AF6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47FF-5D61-4058-B6BA-958BB932E72F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9F169-7DB6-42EF-8B72-F8F11961F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0676E-F7E1-4AE6-B63B-04E5D3CD3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8C7A-70E7-487C-A6B8-39431EE7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47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60D0F-AD51-4995-ABD5-749AFA7CC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AC5FE8-C570-4BAB-BF0F-BDBFDF459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D8D67-7BC1-408D-9E8B-550B73BDB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47FF-5D61-4058-B6BA-958BB932E72F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31A32-7164-4673-806D-57DB8953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0B77E-9CF7-4964-9F82-94BBAC3AB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8C7A-70E7-487C-A6B8-39431EE7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230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37E89-1618-4E19-ABB6-909583702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2DEA0-A06D-45FA-ABD2-0105F5D566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61DDAB-8ADD-4699-B78D-45A3C5CE5D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5ED7F0-5A81-455C-9B51-B99FF0A8C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47FF-5D61-4058-B6BA-958BB932E72F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DA9A5C-6BFE-4D13-9D6A-5887527A8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B06172-E4E2-43BD-89A1-0DE31A988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8C7A-70E7-487C-A6B8-39431EE7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49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5E0C8-D6AD-49CC-8DA7-D231A0D10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7C676-7429-4D56-A05F-BA07D462AE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CA5727-84F4-4679-BE81-F3033C9475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489B96-32E7-4514-A3F8-F3070E9B4E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D30962-300E-4FA6-A32C-99ABD6CD84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52352C-AA11-4C37-818F-08D7F4D42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47FF-5D61-4058-B6BA-958BB932E72F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EF58FB-DCE0-4C40-9D28-A91118763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2E35C4-3E38-42DB-A0C7-E6DB04A16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8C7A-70E7-487C-A6B8-39431EE7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454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B003-7A01-44E5-8E09-8A32D5609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640BEC-066B-4012-82DD-FE8AEB3DC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47FF-5D61-4058-B6BA-958BB932E72F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26C466-42BA-4E53-89A8-4177CD3F8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4366CC-50A2-4A33-9781-E389E88C4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8C7A-70E7-487C-A6B8-39431EE7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27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BC3B28-7CE3-4D65-9582-677DDF426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47FF-5D61-4058-B6BA-958BB932E72F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CBA5A8-3BB5-4288-8866-0BB1F265D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6DA9AD-3D89-44BB-A02E-378456FC6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8C7A-70E7-487C-A6B8-39431EE7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14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CC2EC-6B6C-4143-A784-5725A97C3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5EC9A-BDA1-4EA9-984E-F1A441A65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61D56B-D6B2-4BE7-B71A-07DE93D150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95CEB7-47D3-42F4-ACFE-0B45FBBE5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47FF-5D61-4058-B6BA-958BB932E72F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3D88D6-F1EE-4C66-94D0-B2F69864A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98C686-F187-494A-B7F2-EA767C94D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8C7A-70E7-487C-A6B8-39431EE7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647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006F6-EAF5-4797-AE13-8635DB941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839CF3-814E-485A-8FB8-F149EDEA97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30B019-C1E7-4E59-B9FE-B0865EA3E7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E4E0BF-9F6A-4864-A596-622984236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47FF-5D61-4058-B6BA-958BB932E72F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82FB86-D35B-4A3D-AEAB-93E41661E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D8330D-4497-4099-8404-BFEFB49F9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8C7A-70E7-487C-A6B8-39431EE7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202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008F90-AF3D-49BD-A10B-99161D2FE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A5140-BCCF-403C-842F-9018B088D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1B0E7-E21C-4130-A695-AF4E8F27EA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E47FF-5D61-4058-B6BA-958BB932E72F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812FA-5431-46A8-BFC1-4961DEE345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A2EF3-50D4-49B8-83BE-755FC71149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98C7A-70E7-487C-A6B8-39431EE70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50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A6F9A3D-9FF5-4A32-80CB-843906B0AF86}"/>
              </a:ext>
            </a:extLst>
          </p:cNvPr>
          <p:cNvSpPr/>
          <p:nvPr/>
        </p:nvSpPr>
        <p:spPr>
          <a:xfrm>
            <a:off x="1145218" y="5678285"/>
            <a:ext cx="96322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Figure 3, Source Data 1.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Original agarose gel corresponding to Figure 3, panel H. Digital imaging of an ethidium bromide-stained agarose gel showing PCR products amplified from genomic DNA isolated from DHC-EGFP CRISPR knock-in (heterozygote) cell line. The upper band was excised and subjected to amplicon sequencing, which is reported in Figure 1 – figure supplement 1.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48275B1-E138-4437-BB3B-EEC86B0DE0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445" y="462331"/>
            <a:ext cx="4862743" cy="505614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4DDD31C-1CD7-448C-A22A-F87C35E4D7E2}"/>
              </a:ext>
            </a:extLst>
          </p:cNvPr>
          <p:cNvSpPr txBox="1"/>
          <p:nvPr/>
        </p:nvSpPr>
        <p:spPr>
          <a:xfrm>
            <a:off x="6717035" y="4335145"/>
            <a:ext cx="6270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DHC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41D6AC2-A1B7-46C8-9449-00700C010E48}"/>
              </a:ext>
            </a:extLst>
          </p:cNvPr>
          <p:cNvSpPr txBox="1"/>
          <p:nvPr/>
        </p:nvSpPr>
        <p:spPr>
          <a:xfrm>
            <a:off x="6832445" y="2176794"/>
            <a:ext cx="11544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DHC + </a:t>
            </a:r>
          </a:p>
          <a:p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</a:t>
            </a:r>
          </a:p>
          <a:p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cassette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363FE1-CC2F-4D94-A2F8-B33F5297FD39}"/>
              </a:ext>
            </a:extLst>
          </p:cNvPr>
          <p:cNvSpPr txBox="1"/>
          <p:nvPr/>
        </p:nvSpPr>
        <p:spPr>
          <a:xfrm>
            <a:off x="5311978" y="-26632"/>
            <a:ext cx="12987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CRISPR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Knock-in (het)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CD6610D-C59D-4EA4-8ADD-85E6B39CCC6B}"/>
              </a:ext>
            </a:extLst>
          </p:cNvPr>
          <p:cNvSpPr txBox="1"/>
          <p:nvPr/>
        </p:nvSpPr>
        <p:spPr>
          <a:xfrm>
            <a:off x="4356366" y="2730792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21DAFF0-A2D1-486E-8877-BC3CD40BA3EF}"/>
              </a:ext>
            </a:extLst>
          </p:cNvPr>
          <p:cNvSpPr txBox="1"/>
          <p:nvPr/>
        </p:nvSpPr>
        <p:spPr>
          <a:xfrm>
            <a:off x="4356366" y="3847636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1BBC1D0-FC23-44A7-ACE6-B897FF32D938}"/>
              </a:ext>
            </a:extLst>
          </p:cNvPr>
          <p:cNvSpPr txBox="1"/>
          <p:nvPr/>
        </p:nvSpPr>
        <p:spPr>
          <a:xfrm>
            <a:off x="4356366" y="4355154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95A7E89-D9D9-4254-A959-4D22A99E1BF7}"/>
              </a:ext>
            </a:extLst>
          </p:cNvPr>
          <p:cNvSpPr txBox="1"/>
          <p:nvPr/>
        </p:nvSpPr>
        <p:spPr>
          <a:xfrm>
            <a:off x="4356366" y="4186469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534AD7B-6E49-41E4-8D79-2E2892BF67D3}"/>
              </a:ext>
            </a:extLst>
          </p:cNvPr>
          <p:cNvSpPr txBox="1"/>
          <p:nvPr/>
        </p:nvSpPr>
        <p:spPr>
          <a:xfrm>
            <a:off x="4356366" y="4021335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887923-605A-4683-98B8-AD7B5B51528B}"/>
              </a:ext>
            </a:extLst>
          </p:cNvPr>
          <p:cNvSpPr txBox="1"/>
          <p:nvPr/>
        </p:nvSpPr>
        <p:spPr>
          <a:xfrm>
            <a:off x="4484606" y="1569560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885658E-B674-4B70-9F01-22D901123BA2}"/>
              </a:ext>
            </a:extLst>
          </p:cNvPr>
          <p:cNvSpPr txBox="1"/>
          <p:nvPr/>
        </p:nvSpPr>
        <p:spPr>
          <a:xfrm>
            <a:off x="4484606" y="1759551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8B860D-D162-45FB-AE14-D0B34ACE77DA}"/>
              </a:ext>
            </a:extLst>
          </p:cNvPr>
          <p:cNvSpPr txBox="1"/>
          <p:nvPr/>
        </p:nvSpPr>
        <p:spPr>
          <a:xfrm>
            <a:off x="4484606" y="2026623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417C279-FBD5-4D6A-A9D9-38A4D7102A19}"/>
              </a:ext>
            </a:extLst>
          </p:cNvPr>
          <p:cNvSpPr txBox="1"/>
          <p:nvPr/>
        </p:nvSpPr>
        <p:spPr>
          <a:xfrm>
            <a:off x="4484606" y="2400524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3F38D4D-5B46-40F1-950A-B4F46A43DDFD}"/>
              </a:ext>
            </a:extLst>
          </p:cNvPr>
          <p:cNvSpPr txBox="1"/>
          <p:nvPr/>
        </p:nvSpPr>
        <p:spPr>
          <a:xfrm>
            <a:off x="4400375" y="219589"/>
            <a:ext cx="4315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kbp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37B5632-5057-4EE8-A64C-6F210250EF01}"/>
              </a:ext>
            </a:extLst>
          </p:cNvPr>
          <p:cNvSpPr txBox="1"/>
          <p:nvPr/>
        </p:nvSpPr>
        <p:spPr>
          <a:xfrm>
            <a:off x="4754232" y="219589"/>
            <a:ext cx="6607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Ladder</a:t>
            </a:r>
          </a:p>
        </p:txBody>
      </p:sp>
    </p:spTree>
    <p:extLst>
      <p:ext uri="{BB962C8B-B14F-4D97-AF65-F5344CB8AC3E}">
        <p14:creationId xmlns:p14="http://schemas.microsoft.com/office/powerpoint/2010/main" val="1225201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Maresca</dc:creator>
  <cp:lastModifiedBy>Thomas Maresca</cp:lastModifiedBy>
  <cp:revision>1</cp:revision>
  <dcterms:created xsi:type="dcterms:W3CDTF">2026-02-23T01:14:34Z</dcterms:created>
  <dcterms:modified xsi:type="dcterms:W3CDTF">2026-02-23T01:15:02Z</dcterms:modified>
</cp:coreProperties>
</file>