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92A666-E7CE-AF28-55AB-283E22A973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282BFBB-7480-BFF5-D63F-0E68EFAA4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712682-44F5-E05C-254C-59FC9C291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89596D-7908-1D93-C18E-04E0FF73F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357301-3308-29DE-61CF-98EDE307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37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B0FF0C-42CC-8D4C-7C1F-D42B1FBF7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AA92785-EBEF-526B-D962-C6CB6CE9D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9DC0DCF-6425-A34A-3BDB-E1CD9792F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AB33EB-A524-8AA0-AEA8-4AFCCB6D7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A8F72FE-678E-745D-87FB-0F7063CA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90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10EBEB2-97E6-97E6-7C36-334550B6E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E657CA-865A-5355-60F0-098BA36E3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4020CE-1593-CCCD-5FF3-D0802F254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A07C5D-0A99-3603-1E66-51466A239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79F7DB-1C4B-D58C-E249-6EFE7538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773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9415C8-8810-3A63-B8C2-36ECCB70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3D500B4-E91B-A778-C461-44E22C4C0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D9B4F70-4781-521B-4A03-6FD881EC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DFAD12F-6EF4-4009-6A4F-AF66C120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9F3047-46AE-9F86-E84C-32E629A4B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17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F2A56B-2AFC-D675-ABCD-8AE2C3D8E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D3D44D1-960B-1D2E-ECA3-E0EF03A5F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FC1450-DAE5-84BA-4B89-969C38D30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23C109-87BB-C06C-A594-CAAB7A40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743D04-08C0-2D55-2F77-0B244B19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963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93A7DF-479D-BA2F-F2C2-C9E823E29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4B725F-F174-F458-76F8-C45381796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EE6E354-191D-D9CE-105F-4227D0D94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361CE2-C584-25F2-BF9F-63CB8F21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364824-C20B-8B3B-FD14-4671473B4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2FB3E1C-687A-0680-8A38-1792BEB5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867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1DD53F-310F-A815-F52F-0843C0C92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7BF9D6-4B51-2218-47EB-3BDB01CD8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A09CC96-9FC8-F7D3-A028-30DFC8AB4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2F75C9C-FAAD-89DB-68C1-44666C367E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2FF4C0C-9888-8F89-9518-09CFEC4027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9C5A1A8-E35B-E7B5-D9C4-829EE1D1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807BA56-E401-F47D-8A82-C25A2C39F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FE34CC-92B1-08A7-65D6-BA38E678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17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B3F7E3-1F3B-582C-D395-939761C1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6218944-B6AC-43E2-7791-D001C93B8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25C5C10-BCF6-2589-6491-B8D675C88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3DA10A8-928A-0939-11EB-8728BB5D5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143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2B52CC8-704C-A31E-CD44-F591CE772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8FDCBD3-A612-8BEA-1BE1-3B4AED13D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CE17C9C-FCD3-F788-BEC3-8667D960D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88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9D2A85-3E36-653E-8929-3F3F8519D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EF0C16-EF4E-2132-C6C6-F59843F15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6FA7760-6D0F-6654-9D8A-84CA0A048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8003B7-5F53-4678-1C37-F3B55A2C0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9037A9-E55E-B0A2-9DB1-3C3DCD9C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9AD79A-815C-AAA0-F011-3E8626A1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8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AD8D18-436F-F3E4-7B64-A9B9F5DD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ACCBC8A-BC51-4241-0702-F81373469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BE2FEEE-489D-8C38-8119-EDA660B5F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34B938B-A248-A700-E3A5-F17453AF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6B2011-11E2-8318-A3E8-97B4315C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9634EC-A081-B199-B70C-FA9C9F08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361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4D5C9C3-CCE9-7A81-FC10-A122469A9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7F7A313-4714-AB11-1122-6F898936F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612D40-559C-58ED-DB2F-1C2B56B481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1FA9-0AC8-4B02-AA34-F1E1FCD3C334}" type="datetimeFigureOut">
              <a:rPr lang="zh-CN" altLang="en-US" smtClean="0"/>
              <a:t>2024/10/20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33320B-57A3-B933-6ABF-9BEB84765C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435979-665D-A926-9A22-5A984A7B0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86962-ECDB-432F-9FE4-37E1B33612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119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9E0E29C6-4D33-4D65-AE02-EF34F7E3E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448" y="583692"/>
            <a:ext cx="6547104" cy="569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32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Shijie Wen</dc:creator>
  <cp:lastModifiedBy>Shijie Wen</cp:lastModifiedBy>
  <cp:revision>1</cp:revision>
  <dcterms:created xsi:type="dcterms:W3CDTF">2024-10-20T09:44:22Z</dcterms:created>
  <dcterms:modified xsi:type="dcterms:W3CDTF">2024-10-20T09:44:47Z</dcterms:modified>
</cp:coreProperties>
</file>