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" y="1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ABF7-AC0F-FB41-AB3B-A2FA2338A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EC007-9E51-E76E-9B60-500325E0B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83BC9-D69E-C24C-A6F6-423A517A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CA88F-B001-4E9D-0D28-8D30EEE9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B4B5A-4E13-145C-EEA4-55335C01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7FFF-39DE-DE81-AE56-E69BFFA9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2F5D-A20D-8FF7-2755-DCB0105DE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49EF-E3F7-6A40-61D9-25B0E9B8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41973-08CE-89E6-E9FD-0FCC6E12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BCC2D-7594-7143-5889-908FE2B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1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EF412-1783-9C1E-1BF2-B351802BE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F27FA-5431-F046-AF7A-CFA9AF82E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AD981-6934-4F68-D73C-4063C8A8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87082-4EBD-EBFB-652E-74518983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29036-8AF5-02B2-307D-F46BBBE8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857B-1DE4-7B68-5A8E-1218967F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1AB0B-6843-D139-3A7D-C9D3BCB09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35650-B50D-5379-4A34-6B9AD43C7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4DCAD-0BB6-44FC-D465-3CC9243C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F60B-31AE-8252-70C2-5A4FF4B9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6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8A87-5AA3-48A4-0063-4483C026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EBAB-73BA-38DD-1AF6-A6F3B4901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D95BF-865A-C3FE-1246-C6B697CF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911F2-8307-2645-13C2-2AE6F7201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28AE2-8136-ECB9-37EE-E4ECFA49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0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B474-A588-E43E-1B21-830BDB86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E2EB4-2F10-7336-DA67-8526C6E58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C15B4-DD73-F8A6-655A-D1470841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EB85C-308A-4A8B-EFEB-35E4386A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E2CF9-5671-6BBF-B788-4B5BD29C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9A1C-2453-A7B2-525F-D6C37BF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9B73-1434-EC4B-8087-DC0F59D1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F78EA-24C8-D322-B048-99D98DAEE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6E8C3-18AA-195C-BE60-06A1549E2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5C1D5-08C3-BDED-72FD-54A0AC068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38C24-38CC-BC4E-6551-284D84212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0FCDB-51EE-A5EC-D168-5746A67B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E8AC9B-FDEB-4E10-46C8-81E74FFD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1010C-912E-BDD6-0D1A-39C6ED6D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FD80-487F-231F-5EA3-34AF4456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93341-8750-8695-9113-83F9366E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016B-7483-91F9-A086-81649DDA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2579B-AADD-F4FC-6D59-0F3FB030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5178B-CBF8-B2B4-33C9-E33CFC28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599F21-821B-99D3-9D21-FD2CD68F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58CF1-0A93-3457-30CA-42F3A320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DD128-194D-F8FB-544C-3F6E0511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E5E-6B3B-9270-8387-BE939640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13A66-4B99-9A42-7413-678119022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49DCA-0E0B-32EC-7373-29E0F8C5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FCE3C-714A-A264-4CC1-FFA0FFB6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7D35C-38C1-1107-8299-66AF941C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9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52D0-C830-A0FB-B754-7467DBC1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0B18EB-1537-9BD7-E9C2-2D7DBB0F5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E8D09-3229-A7D7-00B5-C352770B2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EE6CA-07A4-353C-DE23-0AA6B25D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31DD4-17BD-AC84-979C-9D958486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4C3CB-AC2B-0008-4DC7-CE0A879D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605083-F704-C32C-AA84-E27776EB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3AB15-1F62-3E9F-16DC-A5AA86CC6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A97DA-4735-DCE2-4373-29AD27E50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0733A-3741-4D23-ABA2-0D625631137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F6C04-D372-BE9E-C295-AD0598E7C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9B28D-B70A-38D5-BEF6-89CF9755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FCF458-6B1B-41ED-8940-85202BB6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object with holes in it&#10;&#10;Description automatically generated">
            <a:extLst>
              <a:ext uri="{FF2B5EF4-FFF2-40B4-BE49-F238E27FC236}">
                <a16:creationId xmlns:a16="http://schemas.microsoft.com/office/drawing/2014/main" id="{F12DBB02-1F2A-D766-E916-336082546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4" t="34400" r="29011" b="12990"/>
          <a:stretch/>
        </p:blipFill>
        <p:spPr>
          <a:xfrm>
            <a:off x="1153821" y="503840"/>
            <a:ext cx="3041151" cy="2782753"/>
          </a:xfrm>
          <a:prstGeom prst="rect">
            <a:avLst/>
          </a:prstGeom>
        </p:spPr>
      </p:pic>
      <p:pic>
        <p:nvPicPr>
          <p:cNvPr id="3" name="Picture 2" descr="A white rectangular object with holes&#10;&#10;Description automatically generated">
            <a:extLst>
              <a:ext uri="{FF2B5EF4-FFF2-40B4-BE49-F238E27FC236}">
                <a16:creationId xmlns:a16="http://schemas.microsoft.com/office/drawing/2014/main" id="{746BCD30-43A4-B330-24A5-7B8F5C4C8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34311" r="19156" b="25480"/>
          <a:stretch/>
        </p:blipFill>
        <p:spPr>
          <a:xfrm>
            <a:off x="1165506" y="3702701"/>
            <a:ext cx="3041151" cy="1686028"/>
          </a:xfrm>
          <a:prstGeom prst="rect">
            <a:avLst/>
          </a:prstGeom>
        </p:spPr>
      </p:pic>
      <p:pic>
        <p:nvPicPr>
          <p:cNvPr id="4" name="Picture 3" descr="A white piece of paper with holes&#10;&#10;Description automatically generated">
            <a:extLst>
              <a:ext uri="{FF2B5EF4-FFF2-40B4-BE49-F238E27FC236}">
                <a16:creationId xmlns:a16="http://schemas.microsoft.com/office/drawing/2014/main" id="{5EADDE12-5799-4E22-794E-45ADE2D4F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29050" r="9543" b="31983"/>
          <a:stretch/>
        </p:blipFill>
        <p:spPr>
          <a:xfrm>
            <a:off x="5704280" y="1014655"/>
            <a:ext cx="4162499" cy="1692668"/>
          </a:xfrm>
          <a:prstGeom prst="rect">
            <a:avLst/>
          </a:prstGeom>
        </p:spPr>
      </p:pic>
      <p:pic>
        <p:nvPicPr>
          <p:cNvPr id="5" name="Picture 4" descr="A white rectangular object with black spots&#10;&#10;Description automatically generated">
            <a:extLst>
              <a:ext uri="{FF2B5EF4-FFF2-40B4-BE49-F238E27FC236}">
                <a16:creationId xmlns:a16="http://schemas.microsoft.com/office/drawing/2014/main" id="{054DA66E-44B3-DC3E-8A73-F55E8DD80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9" r="23391" b="22098"/>
          <a:stretch/>
        </p:blipFill>
        <p:spPr>
          <a:xfrm>
            <a:off x="5740472" y="3652541"/>
            <a:ext cx="4162499" cy="1730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7F5B8-45C2-84FA-ACA4-74345B643BD1}"/>
              </a:ext>
            </a:extLst>
          </p:cNvPr>
          <p:cNvSpPr txBox="1"/>
          <p:nvPr/>
        </p:nvSpPr>
        <p:spPr>
          <a:xfrm rot="18900000">
            <a:off x="2198004" y="2814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1C50F-D3C6-BF49-2E0C-251707EABB2E}"/>
              </a:ext>
            </a:extLst>
          </p:cNvPr>
          <p:cNvSpPr txBox="1"/>
          <p:nvPr/>
        </p:nvSpPr>
        <p:spPr>
          <a:xfrm rot="18900000">
            <a:off x="3444274" y="117785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07E2D-1104-37BE-9A54-C20F556878B5}"/>
              </a:ext>
            </a:extLst>
          </p:cNvPr>
          <p:cNvSpPr txBox="1"/>
          <p:nvPr/>
        </p:nvSpPr>
        <p:spPr>
          <a:xfrm rot="18900000">
            <a:off x="3018967" y="98959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07A1D-CB3D-79B4-A378-B18F4E652E2A}"/>
              </a:ext>
            </a:extLst>
          </p:cNvPr>
          <p:cNvSpPr txBox="1"/>
          <p:nvPr/>
        </p:nvSpPr>
        <p:spPr>
          <a:xfrm rot="18900000">
            <a:off x="2562498" y="28143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94A7A-362E-3F16-9BD4-2F26AF595CFD}"/>
              </a:ext>
            </a:extLst>
          </p:cNvPr>
          <p:cNvSpPr txBox="1"/>
          <p:nvPr/>
        </p:nvSpPr>
        <p:spPr>
          <a:xfrm rot="18900000">
            <a:off x="2532311" y="3457079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11F37-CFF8-6DCD-A919-D0E97F5066F7}"/>
              </a:ext>
            </a:extLst>
          </p:cNvPr>
          <p:cNvSpPr txBox="1"/>
          <p:nvPr/>
        </p:nvSpPr>
        <p:spPr>
          <a:xfrm rot="18900000">
            <a:off x="3514123" y="3457079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50D4B-7BF8-A9D0-EC19-28436CA10B3D}"/>
              </a:ext>
            </a:extLst>
          </p:cNvPr>
          <p:cNvSpPr txBox="1"/>
          <p:nvPr/>
        </p:nvSpPr>
        <p:spPr>
          <a:xfrm rot="18900000">
            <a:off x="3165022" y="3487557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E6B06-AB32-0042-D862-E04C6E3E4344}"/>
              </a:ext>
            </a:extLst>
          </p:cNvPr>
          <p:cNvSpPr txBox="1"/>
          <p:nvPr/>
        </p:nvSpPr>
        <p:spPr>
          <a:xfrm rot="18900000">
            <a:off x="2834051" y="3457079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F2EBB-9225-458C-E8BC-DB2448C59971}"/>
              </a:ext>
            </a:extLst>
          </p:cNvPr>
          <p:cNvSpPr txBox="1"/>
          <p:nvPr/>
        </p:nvSpPr>
        <p:spPr>
          <a:xfrm>
            <a:off x="4206657" y="4556180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889826-CE86-F23D-EC4E-3EEC1F6C8326}"/>
              </a:ext>
            </a:extLst>
          </p:cNvPr>
          <p:cNvSpPr txBox="1"/>
          <p:nvPr/>
        </p:nvSpPr>
        <p:spPr>
          <a:xfrm>
            <a:off x="4194972" y="1787432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M-GFP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C07EA9-4F57-5D71-93EB-61209636AB04}"/>
              </a:ext>
            </a:extLst>
          </p:cNvPr>
          <p:cNvSpPr txBox="1"/>
          <p:nvPr/>
        </p:nvSpPr>
        <p:spPr>
          <a:xfrm>
            <a:off x="9815335" y="1676323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F0-FLAG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3966DA-4D0C-988C-94D7-8A5AC5923C7C}"/>
              </a:ext>
            </a:extLst>
          </p:cNvPr>
          <p:cNvSpPr txBox="1"/>
          <p:nvPr/>
        </p:nvSpPr>
        <p:spPr>
          <a:xfrm>
            <a:off x="9806744" y="3964160"/>
            <a:ext cx="20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F2-FLAG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8D9A1-632B-52BE-B996-F473BCD62CF7}"/>
              </a:ext>
            </a:extLst>
          </p:cNvPr>
          <p:cNvSpPr txBox="1"/>
          <p:nvPr/>
        </p:nvSpPr>
        <p:spPr>
          <a:xfrm rot="18900000">
            <a:off x="8618161" y="541801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F156A4-1E49-3980-7723-810C17C26D07}"/>
              </a:ext>
            </a:extLst>
          </p:cNvPr>
          <p:cNvSpPr txBox="1"/>
          <p:nvPr/>
        </p:nvSpPr>
        <p:spPr>
          <a:xfrm rot="18900000">
            <a:off x="7258490" y="546386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9916E-41A0-CE8C-8CE0-9BCE8354C177}"/>
              </a:ext>
            </a:extLst>
          </p:cNvPr>
          <p:cNvSpPr txBox="1"/>
          <p:nvPr/>
        </p:nvSpPr>
        <p:spPr>
          <a:xfrm rot="18900000">
            <a:off x="8123865" y="546388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B8BE05-7EDF-3735-8529-8739DFABE5A5}"/>
              </a:ext>
            </a:extLst>
          </p:cNvPr>
          <p:cNvSpPr txBox="1"/>
          <p:nvPr/>
        </p:nvSpPr>
        <p:spPr>
          <a:xfrm rot="18900000">
            <a:off x="7702960" y="522106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A3A998-FD7C-CA6F-5524-BCFDCE6596DE}"/>
              </a:ext>
            </a:extLst>
          </p:cNvPr>
          <p:cNvSpPr txBox="1"/>
          <p:nvPr/>
        </p:nvSpPr>
        <p:spPr>
          <a:xfrm rot="18900000">
            <a:off x="8640187" y="3196579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Q393L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20AF92-9A4D-A3EF-F59C-F3E617B64FEC}"/>
              </a:ext>
            </a:extLst>
          </p:cNvPr>
          <p:cNvSpPr txBox="1"/>
          <p:nvPr/>
        </p:nvSpPr>
        <p:spPr>
          <a:xfrm rot="18900000">
            <a:off x="7280516" y="3201164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56559-D8C5-4227-79B9-63304E1FCAAB}"/>
              </a:ext>
            </a:extLst>
          </p:cNvPr>
          <p:cNvSpPr txBox="1"/>
          <p:nvPr/>
        </p:nvSpPr>
        <p:spPr>
          <a:xfrm rot="18900000">
            <a:off x="8145891" y="3201166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V108D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D098D4-806E-D28E-EFBB-0D2CF1F94BEA}"/>
              </a:ext>
            </a:extLst>
          </p:cNvPr>
          <p:cNvSpPr txBox="1"/>
          <p:nvPr/>
        </p:nvSpPr>
        <p:spPr>
          <a:xfrm rot="18900000">
            <a:off x="7724986" y="3176884"/>
            <a:ext cx="9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L53D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617299-9F12-CC85-69AD-81DC81A4C594}"/>
              </a:ext>
            </a:extLst>
          </p:cNvPr>
          <p:cNvSpPr txBox="1"/>
          <p:nvPr/>
        </p:nvSpPr>
        <p:spPr>
          <a:xfrm>
            <a:off x="710124" y="5917945"/>
            <a:ext cx="10351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3-figure supplement 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Source Data 2. 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membranes corresponding to Figure </a:t>
            </a:r>
            <a:r>
              <a:rPr lang="en-US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3-figure supplement 1H. Lane 4-7 are corresponding to panel 1-4 in figure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3-figure supplement 1H.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619BFE-5FB9-D990-C8A2-FD17D3DF2A57}"/>
              </a:ext>
            </a:extLst>
          </p:cNvPr>
          <p:cNvSpPr txBox="1"/>
          <p:nvPr/>
        </p:nvSpPr>
        <p:spPr>
          <a:xfrm>
            <a:off x="1357647" y="4883148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290492-D247-42EA-B0E5-EE49960D4F31}"/>
              </a:ext>
            </a:extLst>
          </p:cNvPr>
          <p:cNvSpPr txBox="1"/>
          <p:nvPr/>
        </p:nvSpPr>
        <p:spPr>
          <a:xfrm>
            <a:off x="1357647" y="4422604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55BC37-73F5-34BA-4885-140E75E20642}"/>
              </a:ext>
            </a:extLst>
          </p:cNvPr>
          <p:cNvSpPr txBox="1"/>
          <p:nvPr/>
        </p:nvSpPr>
        <p:spPr>
          <a:xfrm>
            <a:off x="1357647" y="4636927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CAE85A-6560-1FDC-3308-CC38E05CF00A}"/>
              </a:ext>
            </a:extLst>
          </p:cNvPr>
          <p:cNvSpPr txBox="1"/>
          <p:nvPr/>
        </p:nvSpPr>
        <p:spPr>
          <a:xfrm>
            <a:off x="1357647" y="4257730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D75310-69C0-25F9-9914-EFDF060036FA}"/>
              </a:ext>
            </a:extLst>
          </p:cNvPr>
          <p:cNvSpPr txBox="1"/>
          <p:nvPr/>
        </p:nvSpPr>
        <p:spPr>
          <a:xfrm>
            <a:off x="1357647" y="4115043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E81D38-C0A6-2783-5228-718C4BFC74CA}"/>
              </a:ext>
            </a:extLst>
          </p:cNvPr>
          <p:cNvSpPr txBox="1"/>
          <p:nvPr/>
        </p:nvSpPr>
        <p:spPr>
          <a:xfrm>
            <a:off x="873978" y="2139599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615C1B-61D7-1CB4-6FA9-DF3FED91B60E}"/>
              </a:ext>
            </a:extLst>
          </p:cNvPr>
          <p:cNvSpPr txBox="1"/>
          <p:nvPr/>
        </p:nvSpPr>
        <p:spPr>
          <a:xfrm>
            <a:off x="873978" y="2460325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40Kda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8A0EE5-F7B7-092C-D127-727F907572C6}"/>
              </a:ext>
            </a:extLst>
          </p:cNvPr>
          <p:cNvSpPr txBox="1"/>
          <p:nvPr/>
        </p:nvSpPr>
        <p:spPr>
          <a:xfrm>
            <a:off x="873978" y="1576162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7BCFA9-C706-9356-439B-F0D12539C2F6}"/>
              </a:ext>
            </a:extLst>
          </p:cNvPr>
          <p:cNvSpPr txBox="1"/>
          <p:nvPr/>
        </p:nvSpPr>
        <p:spPr>
          <a:xfrm>
            <a:off x="873978" y="1822383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EE9B61-93CD-082C-7F96-A4343C260577}"/>
              </a:ext>
            </a:extLst>
          </p:cNvPr>
          <p:cNvSpPr txBox="1"/>
          <p:nvPr/>
        </p:nvSpPr>
        <p:spPr>
          <a:xfrm>
            <a:off x="873978" y="1363556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B94561-F8D9-91BB-A501-B924446E2304}"/>
              </a:ext>
            </a:extLst>
          </p:cNvPr>
          <p:cNvSpPr txBox="1"/>
          <p:nvPr/>
        </p:nvSpPr>
        <p:spPr>
          <a:xfrm>
            <a:off x="873978" y="1171333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72FC9D-4569-E39C-8A86-976538E869F1}"/>
              </a:ext>
            </a:extLst>
          </p:cNvPr>
          <p:cNvSpPr txBox="1"/>
          <p:nvPr/>
        </p:nvSpPr>
        <p:spPr>
          <a:xfrm>
            <a:off x="5642267" y="2095508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55Kda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CDE72F-9AA2-EDFB-8C9B-927A98061A3C}"/>
              </a:ext>
            </a:extLst>
          </p:cNvPr>
          <p:cNvSpPr txBox="1"/>
          <p:nvPr/>
        </p:nvSpPr>
        <p:spPr>
          <a:xfrm>
            <a:off x="5567614" y="4166199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25Kda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A27379-3DF8-500A-790F-1E239F64D972}"/>
              </a:ext>
            </a:extLst>
          </p:cNvPr>
          <p:cNvSpPr txBox="1"/>
          <p:nvPr/>
        </p:nvSpPr>
        <p:spPr>
          <a:xfrm>
            <a:off x="5569787" y="1585191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100Kda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6D22C3-E86E-3246-BF1E-96467ADBA4E3}"/>
              </a:ext>
            </a:extLst>
          </p:cNvPr>
          <p:cNvSpPr txBox="1"/>
          <p:nvPr/>
        </p:nvSpPr>
        <p:spPr>
          <a:xfrm>
            <a:off x="5642267" y="1783346"/>
            <a:ext cx="809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70Kda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5C927D-B704-A2BF-A669-15E930A374D4}"/>
              </a:ext>
            </a:extLst>
          </p:cNvPr>
          <p:cNvSpPr txBox="1"/>
          <p:nvPr/>
        </p:nvSpPr>
        <p:spPr>
          <a:xfrm>
            <a:off x="5576205" y="1356145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130Kda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D751CE-2C12-A47F-390C-0C1D9396F6E5}"/>
              </a:ext>
            </a:extLst>
          </p:cNvPr>
          <p:cNvSpPr txBox="1"/>
          <p:nvPr/>
        </p:nvSpPr>
        <p:spPr>
          <a:xfrm>
            <a:off x="5567614" y="1208578"/>
            <a:ext cx="942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180Kda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076BDC-32EF-9B58-87A8-0FD8371FDA61}"/>
              </a:ext>
            </a:extLst>
          </p:cNvPr>
          <p:cNvSpPr txBox="1"/>
          <p:nvPr/>
        </p:nvSpPr>
        <p:spPr>
          <a:xfrm>
            <a:off x="1320295" y="25515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54286F-4F54-5A12-E314-4A03DC5F8FF6}"/>
              </a:ext>
            </a:extLst>
          </p:cNvPr>
          <p:cNvSpPr txBox="1"/>
          <p:nvPr/>
        </p:nvSpPr>
        <p:spPr>
          <a:xfrm>
            <a:off x="1618894" y="25515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FA4B8-2291-9FE5-8381-79CCBEC45956}"/>
              </a:ext>
            </a:extLst>
          </p:cNvPr>
          <p:cNvSpPr txBox="1"/>
          <p:nvPr/>
        </p:nvSpPr>
        <p:spPr>
          <a:xfrm>
            <a:off x="1934635" y="25515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8DD4A9-ADB9-A537-008E-912EDE172A32}"/>
              </a:ext>
            </a:extLst>
          </p:cNvPr>
          <p:cNvSpPr txBox="1"/>
          <p:nvPr/>
        </p:nvSpPr>
        <p:spPr>
          <a:xfrm>
            <a:off x="2330586" y="25515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752D58-B87B-9473-5FA9-D6B5E535DDAD}"/>
              </a:ext>
            </a:extLst>
          </p:cNvPr>
          <p:cNvSpPr txBox="1"/>
          <p:nvPr/>
        </p:nvSpPr>
        <p:spPr>
          <a:xfrm>
            <a:off x="2717973" y="25515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0786EC-1CE1-7AA6-2D6A-D4AAEBA852F9}"/>
              </a:ext>
            </a:extLst>
          </p:cNvPr>
          <p:cNvSpPr txBox="1"/>
          <p:nvPr/>
        </p:nvSpPr>
        <p:spPr>
          <a:xfrm>
            <a:off x="3086271" y="2551537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5F4DA0-27B6-149C-12A3-EA9DBA56B6D9}"/>
              </a:ext>
            </a:extLst>
          </p:cNvPr>
          <p:cNvSpPr txBox="1"/>
          <p:nvPr/>
        </p:nvSpPr>
        <p:spPr>
          <a:xfrm>
            <a:off x="3445100" y="2551537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A9A177-2386-438E-1FB6-9EF6477101D8}"/>
              </a:ext>
            </a:extLst>
          </p:cNvPr>
          <p:cNvSpPr txBox="1"/>
          <p:nvPr/>
        </p:nvSpPr>
        <p:spPr>
          <a:xfrm>
            <a:off x="1824381" y="50780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4BC3EF-1EC3-4ECF-61E2-7EC6FD8C228D}"/>
              </a:ext>
            </a:extLst>
          </p:cNvPr>
          <p:cNvSpPr txBox="1"/>
          <p:nvPr/>
        </p:nvSpPr>
        <p:spPr>
          <a:xfrm>
            <a:off x="2122980" y="50780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44183A-C71E-10EC-A2FC-EDE74A440BFE}"/>
              </a:ext>
            </a:extLst>
          </p:cNvPr>
          <p:cNvSpPr txBox="1"/>
          <p:nvPr/>
        </p:nvSpPr>
        <p:spPr>
          <a:xfrm>
            <a:off x="2438721" y="50780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6E52926-82E7-E06F-A869-378C69AE60EE}"/>
              </a:ext>
            </a:extLst>
          </p:cNvPr>
          <p:cNvSpPr txBox="1"/>
          <p:nvPr/>
        </p:nvSpPr>
        <p:spPr>
          <a:xfrm>
            <a:off x="2710151" y="50780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FB1276-DC89-1610-5998-09E6D20DA5FD}"/>
              </a:ext>
            </a:extLst>
          </p:cNvPr>
          <p:cNvSpPr txBox="1"/>
          <p:nvPr/>
        </p:nvSpPr>
        <p:spPr>
          <a:xfrm>
            <a:off x="3014262" y="5078037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7949FAB-E696-C419-E374-D41CF3CAC384}"/>
              </a:ext>
            </a:extLst>
          </p:cNvPr>
          <p:cNvSpPr txBox="1"/>
          <p:nvPr/>
        </p:nvSpPr>
        <p:spPr>
          <a:xfrm>
            <a:off x="3314105" y="5078037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E7129C5-1F34-DAEF-D3D8-74F3B76A6B93}"/>
              </a:ext>
            </a:extLst>
          </p:cNvPr>
          <p:cNvSpPr txBox="1"/>
          <p:nvPr/>
        </p:nvSpPr>
        <p:spPr>
          <a:xfrm>
            <a:off x="3617673" y="5078037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F07FFC-7F9A-CC5F-95A4-50D3688745DC}"/>
              </a:ext>
            </a:extLst>
          </p:cNvPr>
          <p:cNvSpPr txBox="1"/>
          <p:nvPr/>
        </p:nvSpPr>
        <p:spPr>
          <a:xfrm>
            <a:off x="6158377" y="2281849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05D9A0-7793-410A-0E21-D827F5DAC5B2}"/>
              </a:ext>
            </a:extLst>
          </p:cNvPr>
          <p:cNvSpPr txBox="1"/>
          <p:nvPr/>
        </p:nvSpPr>
        <p:spPr>
          <a:xfrm>
            <a:off x="6687395" y="2281849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2C6C64-728C-684E-3526-8CAEB1A15149}"/>
              </a:ext>
            </a:extLst>
          </p:cNvPr>
          <p:cNvSpPr txBox="1"/>
          <p:nvPr/>
        </p:nvSpPr>
        <p:spPr>
          <a:xfrm>
            <a:off x="7084623" y="2281849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B8EDE8A-C7D7-4960-EA6D-CF18E6E9481E}"/>
              </a:ext>
            </a:extLst>
          </p:cNvPr>
          <p:cNvSpPr txBox="1"/>
          <p:nvPr/>
        </p:nvSpPr>
        <p:spPr>
          <a:xfrm>
            <a:off x="7520169" y="2281849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5B4BF7-AD13-ED5A-F1DB-40F4129CED5B}"/>
              </a:ext>
            </a:extLst>
          </p:cNvPr>
          <p:cNvSpPr txBox="1"/>
          <p:nvPr/>
        </p:nvSpPr>
        <p:spPr>
          <a:xfrm>
            <a:off x="7995714" y="2281849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98AB03-7579-4E6F-2163-A20663186D7D}"/>
              </a:ext>
            </a:extLst>
          </p:cNvPr>
          <p:cNvSpPr txBox="1"/>
          <p:nvPr/>
        </p:nvSpPr>
        <p:spPr>
          <a:xfrm>
            <a:off x="8486555" y="2281849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96AFAB-1846-2FAB-7C8D-66D651B64EEE}"/>
              </a:ext>
            </a:extLst>
          </p:cNvPr>
          <p:cNvSpPr txBox="1"/>
          <p:nvPr/>
        </p:nvSpPr>
        <p:spPr>
          <a:xfrm>
            <a:off x="8965937" y="2281849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536E18-9E97-158B-1475-FBBE6320A846}"/>
              </a:ext>
            </a:extLst>
          </p:cNvPr>
          <p:cNvSpPr txBox="1"/>
          <p:nvPr/>
        </p:nvSpPr>
        <p:spPr>
          <a:xfrm>
            <a:off x="6121119" y="5082068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2EE95C-749D-4447-9031-EA9F1E5493B5}"/>
              </a:ext>
            </a:extLst>
          </p:cNvPr>
          <p:cNvSpPr txBox="1"/>
          <p:nvPr/>
        </p:nvSpPr>
        <p:spPr>
          <a:xfrm>
            <a:off x="6562925" y="5082068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B4FAC3B-D663-1159-E87C-0269D07BF9C2}"/>
              </a:ext>
            </a:extLst>
          </p:cNvPr>
          <p:cNvSpPr txBox="1"/>
          <p:nvPr/>
        </p:nvSpPr>
        <p:spPr>
          <a:xfrm>
            <a:off x="6905154" y="5082068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10C882-BDE5-818F-7B28-03C1A3E54741}"/>
              </a:ext>
            </a:extLst>
          </p:cNvPr>
          <p:cNvSpPr txBox="1"/>
          <p:nvPr/>
        </p:nvSpPr>
        <p:spPr>
          <a:xfrm>
            <a:off x="7415688" y="5082068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2B95A9-C050-4E7F-5537-69A331723B51}"/>
              </a:ext>
            </a:extLst>
          </p:cNvPr>
          <p:cNvSpPr txBox="1"/>
          <p:nvPr/>
        </p:nvSpPr>
        <p:spPr>
          <a:xfrm>
            <a:off x="7838333" y="5082068"/>
            <a:ext cx="23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1A838E-1D58-5111-B5A1-5247859E7091}"/>
              </a:ext>
            </a:extLst>
          </p:cNvPr>
          <p:cNvSpPr txBox="1"/>
          <p:nvPr/>
        </p:nvSpPr>
        <p:spPr>
          <a:xfrm>
            <a:off x="8303340" y="5082068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C5C61E-E1E7-A4BE-866E-EFE72790A8BE}"/>
              </a:ext>
            </a:extLst>
          </p:cNvPr>
          <p:cNvSpPr txBox="1"/>
          <p:nvPr/>
        </p:nvSpPr>
        <p:spPr>
          <a:xfrm>
            <a:off x="8743350" y="5082068"/>
            <a:ext cx="265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09082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97</Words>
  <Application>Microsoft Office PowerPoint</Application>
  <PresentationFormat>Widescreen</PresentationFormat>
  <Paragraphs>66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Liu, Dr</dc:creator>
  <cp:lastModifiedBy>Qian Liu, Dr</cp:lastModifiedBy>
  <cp:revision>4</cp:revision>
  <dcterms:created xsi:type="dcterms:W3CDTF">2024-11-12T20:22:09Z</dcterms:created>
  <dcterms:modified xsi:type="dcterms:W3CDTF">2024-11-12T23:56:26Z</dcterms:modified>
</cp:coreProperties>
</file>