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" y="1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E234-5489-1C52-84F0-34786B760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5B128-CDAD-68A8-022B-BBCFA04AC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2C8DD-B2DD-7D1B-AA60-DEAD0907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1B60-E13D-44CC-8BCF-D6CDF07172F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15FA4-3C1A-6398-4E9A-04FB77BB7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445DA-56F8-BB9C-9990-4F14D58F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4B6A-FE3E-4208-BB2A-C089C321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8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8E5C-DD5A-D08A-E586-68DB6C2E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4D9C2-F7E4-DDA4-11C0-9E6BBF5F4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3816B-D9E8-4C1E-C072-4FECB709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1B60-E13D-44CC-8BCF-D6CDF07172F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1D934-6127-D7E3-56C3-0F52257B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71BE9-22E7-8347-068F-310B7F83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4B6A-FE3E-4208-BB2A-C089C321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0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F2F9D-F885-0F90-DB6E-ABB170BC9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D48DF-31CA-A27F-F3FB-01DB4ABB9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B1470-9647-FAB4-954E-44629778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1B60-E13D-44CC-8BCF-D6CDF07172F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24A81-4748-5775-4536-3B22C43B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833FA-E327-E38C-BFE0-9BD47F98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4B6A-FE3E-4208-BB2A-C089C321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1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08CA-4E87-B242-1C7F-F4E0B2C3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CD558-3127-77C7-3ABD-A60326BCE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3995F-7064-D33C-1DB9-7466E615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1B60-E13D-44CC-8BCF-D6CDF07172F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07ADA-8474-3D18-A896-FDD0ADB1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7EDFD-66EF-8B94-76D6-F58140D0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4B6A-FE3E-4208-BB2A-C089C321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5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ABF98-EC77-458F-B2A7-8793E3D2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EA141-476F-2CA4-9686-DB1CDE21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7415B-A3A6-794A-08A9-1B0D1713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1B60-E13D-44CC-8BCF-D6CDF07172F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39B07-E8CF-7E16-73CB-7BE50E70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624D8-36DA-8D77-2375-C4713AE9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4B6A-FE3E-4208-BB2A-C089C321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7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4C46-0D31-5FFF-7E70-C1ADCAC5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91A37-D1C8-11E9-D452-DB9C740D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B31DE-B0A5-2837-3383-DAC0520B4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9A8FB-84D9-6AD4-5E79-D6B643D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1B60-E13D-44CC-8BCF-D6CDF07172F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D699B-1B03-EF55-EAEB-FC63F058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CD791-41F1-3188-57FD-D635213C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4B6A-FE3E-4208-BB2A-C089C321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1AE5-6A73-1CF3-6D1F-3EB871C7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5717E-DCC9-9469-8CA9-2FD06E161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B9166-E15E-7BBD-B88F-7C3C3BB71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776AF-6C78-3824-BB31-D9327EC78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1BCC7E-3B3D-38B7-0992-6C4E6FDA3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52134-957D-306F-1CA2-F5080F34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1B60-E13D-44CC-8BCF-D6CDF07172F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4F2A1-0519-750D-59A1-E2196BBC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AABB5-B416-CC2E-6009-8F068E43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4B6A-FE3E-4208-BB2A-C089C321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F2C6-400A-DBDC-A80B-AD6C1475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3D743C-278F-8179-2556-2250F141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1B60-E13D-44CC-8BCF-D6CDF07172F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D323C-97FB-233E-89F9-954929FA2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0C897-2279-D5D3-86ED-3C3CB803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4B6A-FE3E-4208-BB2A-C089C321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3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B7942-EE93-7E5B-C13C-00D45C1D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1B60-E13D-44CC-8BCF-D6CDF07172F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73FF8-0D82-4FF0-9CE9-C312DE66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A9B76-0099-C258-791E-36B30C45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4B6A-FE3E-4208-BB2A-C089C321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2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B0E7-110A-6D2B-B4BB-A3AEC486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93358-28B9-7200-B9CE-D34247C7E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7FB13-62DC-BA6E-E9DD-292BC0129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C009E-FF04-8306-7393-522294D2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1B60-E13D-44CC-8BCF-D6CDF07172F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8F1CC-8DA5-D897-8884-91A72BE1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682CA-4EAB-11E7-C4F3-B5653A05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4B6A-FE3E-4208-BB2A-C089C321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2D65-3173-5459-9965-7ADDACC4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63FF5-70F6-F805-07B1-C27ECA251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2757E-9E5C-B557-8C40-39AD1BD9F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83647-2E91-807B-D9CE-035687BC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1B60-E13D-44CC-8BCF-D6CDF07172F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04584-3399-E68E-4BDB-DF1F08D0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08B51-F71D-730D-FC58-67D7B1B2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4B6A-FE3E-4208-BB2A-C089C321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6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C03A8-6CB6-A49E-7ACF-49A970FF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D144E-0915-1050-72E5-C1A1D86D8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34EC7-9D69-A38D-8770-3E3AF3B89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D01B60-E13D-44CC-8BCF-D6CDF07172F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88B12-0045-2438-1B4D-5EFDBA139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23837-60FE-F03B-3A24-F101579C9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344B6A-FE3E-4208-BB2A-C089C3213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9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9D82E8-CF35-98A7-B906-DA10D842058B}"/>
              </a:ext>
            </a:extLst>
          </p:cNvPr>
          <p:cNvGrpSpPr/>
          <p:nvPr/>
        </p:nvGrpSpPr>
        <p:grpSpPr>
          <a:xfrm>
            <a:off x="2481712" y="534439"/>
            <a:ext cx="4484667" cy="5521718"/>
            <a:chOff x="3938042" y="96226"/>
            <a:chExt cx="4484667" cy="5521718"/>
          </a:xfrm>
        </p:grpSpPr>
        <p:pic>
          <p:nvPicPr>
            <p:cNvPr id="4" name="Picture 3" descr="A white piece of paper&#10;&#10;Description automatically generated">
              <a:extLst>
                <a:ext uri="{FF2B5EF4-FFF2-40B4-BE49-F238E27FC236}">
                  <a16:creationId xmlns:a16="http://schemas.microsoft.com/office/drawing/2014/main" id="{1A2CFDEF-6C52-1610-1BDD-8EFA5B3CA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4" t="59230" r="29530" b="20509"/>
            <a:stretch/>
          </p:blipFill>
          <p:spPr>
            <a:xfrm>
              <a:off x="4030698" y="604075"/>
              <a:ext cx="4392011" cy="1564765"/>
            </a:xfrm>
            <a:prstGeom prst="rect">
              <a:avLst/>
            </a:prstGeom>
          </p:spPr>
        </p:pic>
        <p:pic>
          <p:nvPicPr>
            <p:cNvPr id="5" name="Picture 4" descr="A white rectangular object with black dots&#10;&#10;Description automatically generated">
              <a:extLst>
                <a:ext uri="{FF2B5EF4-FFF2-40B4-BE49-F238E27FC236}">
                  <a16:creationId xmlns:a16="http://schemas.microsoft.com/office/drawing/2014/main" id="{8BE9BFDB-FF5E-E2D9-A3B0-5E0AC98A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43" t="57220" r="26629" b="16409"/>
            <a:stretch/>
          </p:blipFill>
          <p:spPr>
            <a:xfrm>
              <a:off x="4030698" y="3630780"/>
              <a:ext cx="4392011" cy="1987164"/>
            </a:xfrm>
            <a:prstGeom prst="rect">
              <a:avLst/>
            </a:prstGeom>
          </p:spPr>
        </p:pic>
        <p:pic>
          <p:nvPicPr>
            <p:cNvPr id="6" name="Picture 5" descr="A white rectangular object with black dots&#10;&#10;Description automatically generated">
              <a:extLst>
                <a:ext uri="{FF2B5EF4-FFF2-40B4-BE49-F238E27FC236}">
                  <a16:creationId xmlns:a16="http://schemas.microsoft.com/office/drawing/2014/main" id="{AC539EA2-BA80-F341-3AF6-9F3C5BA37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61" t="61475" r="23451" b="21536"/>
            <a:stretch/>
          </p:blipFill>
          <p:spPr>
            <a:xfrm>
              <a:off x="4030698" y="2245317"/>
              <a:ext cx="4392011" cy="127856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986F16-F67C-020F-33C4-E16ADDFF2F0A}"/>
                </a:ext>
              </a:extLst>
            </p:cNvPr>
            <p:cNvSpPr txBox="1"/>
            <p:nvPr/>
          </p:nvSpPr>
          <p:spPr>
            <a:xfrm rot="-2700000">
              <a:off x="5779156" y="96226"/>
              <a:ext cx="906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743A34-7B98-B73C-97FC-2F63442C6682}"/>
                </a:ext>
              </a:extLst>
            </p:cNvPr>
            <p:cNvSpPr txBox="1"/>
            <p:nvPr/>
          </p:nvSpPr>
          <p:spPr>
            <a:xfrm rot="-2700000">
              <a:off x="7356857" y="96226"/>
              <a:ext cx="906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Q393L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2AFE01-F814-AD99-FF27-1BE1059BC9D4}"/>
                </a:ext>
              </a:extLst>
            </p:cNvPr>
            <p:cNvSpPr txBox="1"/>
            <p:nvPr/>
          </p:nvSpPr>
          <p:spPr>
            <a:xfrm rot="-2700000">
              <a:off x="6826795" y="96226"/>
              <a:ext cx="906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V108D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281565-8A04-90E1-0BA3-56E894909B1A}"/>
                </a:ext>
              </a:extLst>
            </p:cNvPr>
            <p:cNvSpPr txBox="1"/>
            <p:nvPr/>
          </p:nvSpPr>
          <p:spPr>
            <a:xfrm rot="-2700000">
              <a:off x="6291696" y="96226"/>
              <a:ext cx="906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L53D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7492B6-4B07-94C9-6056-B3D8BD17E6A3}"/>
                </a:ext>
              </a:extLst>
            </p:cNvPr>
            <p:cNvSpPr txBox="1"/>
            <p:nvPr/>
          </p:nvSpPr>
          <p:spPr>
            <a:xfrm rot="-2700000">
              <a:off x="5228810" y="96226"/>
              <a:ext cx="906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E6D79B-1DB4-2F9A-0B9C-42E152703A89}"/>
                </a:ext>
              </a:extLst>
            </p:cNvPr>
            <p:cNvSpPr txBox="1"/>
            <p:nvPr/>
          </p:nvSpPr>
          <p:spPr>
            <a:xfrm>
              <a:off x="3954494" y="1265265"/>
              <a:ext cx="9420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100Kda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941B79-C03E-F612-F839-39573D8D7706}"/>
                </a:ext>
              </a:extLst>
            </p:cNvPr>
            <p:cNvSpPr txBox="1"/>
            <p:nvPr/>
          </p:nvSpPr>
          <p:spPr>
            <a:xfrm>
              <a:off x="4043294" y="1636867"/>
              <a:ext cx="8098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55Kda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AAAFA6-72A6-F567-7B05-7E872C93CB37}"/>
                </a:ext>
              </a:extLst>
            </p:cNvPr>
            <p:cNvSpPr txBox="1"/>
            <p:nvPr/>
          </p:nvSpPr>
          <p:spPr>
            <a:xfrm>
              <a:off x="3977231" y="2786680"/>
              <a:ext cx="8098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35Kda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FDFFE1-3A19-2299-D958-D8B6DC29075A}"/>
                </a:ext>
              </a:extLst>
            </p:cNvPr>
            <p:cNvSpPr txBox="1"/>
            <p:nvPr/>
          </p:nvSpPr>
          <p:spPr>
            <a:xfrm>
              <a:off x="3938042" y="4137952"/>
              <a:ext cx="8098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15Kda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9D4034-8596-3C99-DEDD-421FB878D7DD}"/>
                </a:ext>
              </a:extLst>
            </p:cNvPr>
            <p:cNvSpPr txBox="1"/>
            <p:nvPr/>
          </p:nvSpPr>
          <p:spPr>
            <a:xfrm>
              <a:off x="3977230" y="3102947"/>
              <a:ext cx="8098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25Kda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30190C-AD38-EEAD-2857-BFF476B471AE}"/>
                </a:ext>
              </a:extLst>
            </p:cNvPr>
            <p:cNvSpPr txBox="1"/>
            <p:nvPr/>
          </p:nvSpPr>
          <p:spPr>
            <a:xfrm>
              <a:off x="4043294" y="1439159"/>
              <a:ext cx="8098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70Kda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134565-54C0-EFB0-4DB7-7DA38618307E}"/>
                </a:ext>
              </a:extLst>
            </p:cNvPr>
            <p:cNvSpPr txBox="1"/>
            <p:nvPr/>
          </p:nvSpPr>
          <p:spPr>
            <a:xfrm>
              <a:off x="3977232" y="1126556"/>
              <a:ext cx="9420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130Kda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5EC39D-F54A-E09B-78AA-AD6E023CC981}"/>
                </a:ext>
              </a:extLst>
            </p:cNvPr>
            <p:cNvSpPr txBox="1"/>
            <p:nvPr/>
          </p:nvSpPr>
          <p:spPr>
            <a:xfrm>
              <a:off x="3977231" y="982630"/>
              <a:ext cx="9420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180Kda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1D0CAA-4CEE-E64C-3FC9-B575A6F431F0}"/>
                </a:ext>
              </a:extLst>
            </p:cNvPr>
            <p:cNvSpPr txBox="1"/>
            <p:nvPr/>
          </p:nvSpPr>
          <p:spPr>
            <a:xfrm rot="-2700000">
              <a:off x="4214262" y="135897"/>
              <a:ext cx="906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Ladder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632764-52C0-39A9-CCC7-53A5F46014A8}"/>
                </a:ext>
              </a:extLst>
            </p:cNvPr>
            <p:cNvSpPr txBox="1"/>
            <p:nvPr/>
          </p:nvSpPr>
          <p:spPr>
            <a:xfrm rot="-2700000">
              <a:off x="4745705" y="135899"/>
              <a:ext cx="906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Ladder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DD91940-52B6-F718-349B-5A78B0246231}"/>
              </a:ext>
            </a:extLst>
          </p:cNvPr>
          <p:cNvSpPr txBox="1"/>
          <p:nvPr/>
        </p:nvSpPr>
        <p:spPr>
          <a:xfrm>
            <a:off x="132859" y="6157021"/>
            <a:ext cx="1166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3-figure supplement 1D, Source Data 2.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membranes corresponding to Figure </a:t>
            </a: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3-figure supplement 1D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Lane 3-7 are corresponding to panel 1-5 in figure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3-figure supplement 1D.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F71B5-2DA1-A452-81E8-D414B9D91BD8}"/>
              </a:ext>
            </a:extLst>
          </p:cNvPr>
          <p:cNvSpPr txBox="1"/>
          <p:nvPr/>
        </p:nvSpPr>
        <p:spPr>
          <a:xfrm>
            <a:off x="6966379" y="1564769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F0-Flag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049C0E-88A3-9AC2-6EA9-19FA52959D2E}"/>
              </a:ext>
            </a:extLst>
          </p:cNvPr>
          <p:cNvSpPr txBox="1"/>
          <p:nvPr/>
        </p:nvSpPr>
        <p:spPr>
          <a:xfrm>
            <a:off x="6966378" y="3116704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7FC203-4DDC-CC6E-BB89-DE9C19F538C0}"/>
              </a:ext>
            </a:extLst>
          </p:cNvPr>
          <p:cNvSpPr txBox="1"/>
          <p:nvPr/>
        </p:nvSpPr>
        <p:spPr>
          <a:xfrm>
            <a:off x="6966377" y="4960028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F2-Flag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5005FF8E-6357-D2F2-5A53-A9C631E200B4}"/>
              </a:ext>
            </a:extLst>
          </p:cNvPr>
          <p:cNvSpPr txBox="1"/>
          <p:nvPr/>
        </p:nvSpPr>
        <p:spPr>
          <a:xfrm>
            <a:off x="2977411" y="224484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1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674ABC2E-D94F-167C-2720-6C2715CF820F}"/>
              </a:ext>
            </a:extLst>
          </p:cNvPr>
          <p:cNvSpPr txBox="1"/>
          <p:nvPr/>
        </p:nvSpPr>
        <p:spPr>
          <a:xfrm>
            <a:off x="3370256" y="224484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2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EEE4B838-1F00-DF11-FC95-9FC6EA42E3D9}"/>
              </a:ext>
            </a:extLst>
          </p:cNvPr>
          <p:cNvSpPr txBox="1"/>
          <p:nvPr/>
        </p:nvSpPr>
        <p:spPr>
          <a:xfrm>
            <a:off x="3953662" y="224484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3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F9101067-A896-26F4-388F-9CE6E761AB33}"/>
              </a:ext>
            </a:extLst>
          </p:cNvPr>
          <p:cNvSpPr txBox="1"/>
          <p:nvPr/>
        </p:nvSpPr>
        <p:spPr>
          <a:xfrm>
            <a:off x="4444461" y="224484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4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A69ACB32-21F0-2191-D607-CD00BEAE7D5F}"/>
              </a:ext>
            </a:extLst>
          </p:cNvPr>
          <p:cNvSpPr txBox="1"/>
          <p:nvPr/>
        </p:nvSpPr>
        <p:spPr>
          <a:xfrm>
            <a:off x="5002715" y="224484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5</a:t>
            </a:r>
          </a:p>
        </p:txBody>
      </p:sp>
      <p:sp>
        <p:nvSpPr>
          <p:cNvPr id="31" name="TextBox 51">
            <a:extLst>
              <a:ext uri="{FF2B5EF4-FFF2-40B4-BE49-F238E27FC236}">
                <a16:creationId xmlns:a16="http://schemas.microsoft.com/office/drawing/2014/main" id="{832ABE7B-30B9-E0A8-0594-5ACA0E48F02F}"/>
              </a:ext>
            </a:extLst>
          </p:cNvPr>
          <p:cNvSpPr txBox="1"/>
          <p:nvPr/>
        </p:nvSpPr>
        <p:spPr>
          <a:xfrm>
            <a:off x="5493939" y="2244841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6</a:t>
            </a:r>
          </a:p>
        </p:txBody>
      </p:sp>
      <p:sp>
        <p:nvSpPr>
          <p:cNvPr id="32" name="TextBox 51">
            <a:extLst>
              <a:ext uri="{FF2B5EF4-FFF2-40B4-BE49-F238E27FC236}">
                <a16:creationId xmlns:a16="http://schemas.microsoft.com/office/drawing/2014/main" id="{EAC92018-6D41-ED7D-267C-03DEBFA49BCE}"/>
              </a:ext>
            </a:extLst>
          </p:cNvPr>
          <p:cNvSpPr txBox="1"/>
          <p:nvPr/>
        </p:nvSpPr>
        <p:spPr>
          <a:xfrm>
            <a:off x="6016845" y="2234415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7</a:t>
            </a: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7CFF8FAF-78F0-5106-2D4B-E34AED43D459}"/>
              </a:ext>
            </a:extLst>
          </p:cNvPr>
          <p:cNvSpPr txBox="1"/>
          <p:nvPr/>
        </p:nvSpPr>
        <p:spPr>
          <a:xfrm>
            <a:off x="2856171" y="349096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1</a:t>
            </a: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A80A3FDB-F91B-03B9-EB7D-6554845AEF29}"/>
              </a:ext>
            </a:extLst>
          </p:cNvPr>
          <p:cNvSpPr txBox="1"/>
          <p:nvPr/>
        </p:nvSpPr>
        <p:spPr>
          <a:xfrm>
            <a:off x="3249016" y="349096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2</a:t>
            </a: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22836F8A-9B33-8357-767B-F1979ADCB1A3}"/>
              </a:ext>
            </a:extLst>
          </p:cNvPr>
          <p:cNvSpPr txBox="1"/>
          <p:nvPr/>
        </p:nvSpPr>
        <p:spPr>
          <a:xfrm>
            <a:off x="3832422" y="349096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3</a:t>
            </a: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AC60E2AD-4C4A-FDFB-A5BF-18AD7F0AF39D}"/>
              </a:ext>
            </a:extLst>
          </p:cNvPr>
          <p:cNvSpPr txBox="1"/>
          <p:nvPr/>
        </p:nvSpPr>
        <p:spPr>
          <a:xfrm>
            <a:off x="4323221" y="349096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4</a:t>
            </a: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1A7B2B6A-5E26-9FF8-F5F3-DEE6C44DC0B5}"/>
              </a:ext>
            </a:extLst>
          </p:cNvPr>
          <p:cNvSpPr txBox="1"/>
          <p:nvPr/>
        </p:nvSpPr>
        <p:spPr>
          <a:xfrm>
            <a:off x="4881475" y="3490961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5</a:t>
            </a:r>
          </a:p>
        </p:txBody>
      </p:sp>
      <p:sp>
        <p:nvSpPr>
          <p:cNvPr id="38" name="TextBox 51">
            <a:extLst>
              <a:ext uri="{FF2B5EF4-FFF2-40B4-BE49-F238E27FC236}">
                <a16:creationId xmlns:a16="http://schemas.microsoft.com/office/drawing/2014/main" id="{2D88ACBF-2541-5014-FF12-AB3A0AD57828}"/>
              </a:ext>
            </a:extLst>
          </p:cNvPr>
          <p:cNvSpPr txBox="1"/>
          <p:nvPr/>
        </p:nvSpPr>
        <p:spPr>
          <a:xfrm>
            <a:off x="5372699" y="3490961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6</a:t>
            </a:r>
          </a:p>
        </p:txBody>
      </p:sp>
      <p:sp>
        <p:nvSpPr>
          <p:cNvPr id="39" name="TextBox 51">
            <a:extLst>
              <a:ext uri="{FF2B5EF4-FFF2-40B4-BE49-F238E27FC236}">
                <a16:creationId xmlns:a16="http://schemas.microsoft.com/office/drawing/2014/main" id="{6D1821CE-611D-AB36-963B-596402FAFF09}"/>
              </a:ext>
            </a:extLst>
          </p:cNvPr>
          <p:cNvSpPr txBox="1"/>
          <p:nvPr/>
        </p:nvSpPr>
        <p:spPr>
          <a:xfrm>
            <a:off x="5895605" y="3480535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7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1642B0D4-EAE2-2667-BB83-2D2D4A1D7958}"/>
              </a:ext>
            </a:extLst>
          </p:cNvPr>
          <p:cNvSpPr txBox="1"/>
          <p:nvPr/>
        </p:nvSpPr>
        <p:spPr>
          <a:xfrm>
            <a:off x="2958546" y="4713048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1</a:t>
            </a: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01BD21AF-0057-6DE0-6333-5CEDBD7F705D}"/>
              </a:ext>
            </a:extLst>
          </p:cNvPr>
          <p:cNvSpPr txBox="1"/>
          <p:nvPr/>
        </p:nvSpPr>
        <p:spPr>
          <a:xfrm>
            <a:off x="3351391" y="4713048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2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DCF60FD1-3CE3-EA70-DCB8-EC8C014FF473}"/>
              </a:ext>
            </a:extLst>
          </p:cNvPr>
          <p:cNvSpPr txBox="1"/>
          <p:nvPr/>
        </p:nvSpPr>
        <p:spPr>
          <a:xfrm>
            <a:off x="3844953" y="4713048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3</a:t>
            </a: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9995C41B-407A-575A-49DF-2BB4EABF4437}"/>
              </a:ext>
            </a:extLst>
          </p:cNvPr>
          <p:cNvSpPr txBox="1"/>
          <p:nvPr/>
        </p:nvSpPr>
        <p:spPr>
          <a:xfrm>
            <a:off x="4365521" y="4713048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4</a:t>
            </a: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BF092B0E-CD5E-BBBF-123E-AA4EEE73714D}"/>
              </a:ext>
            </a:extLst>
          </p:cNvPr>
          <p:cNvSpPr txBox="1"/>
          <p:nvPr/>
        </p:nvSpPr>
        <p:spPr>
          <a:xfrm>
            <a:off x="4856745" y="4713048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5</a:t>
            </a:r>
          </a:p>
        </p:txBody>
      </p:sp>
      <p:sp>
        <p:nvSpPr>
          <p:cNvPr id="45" name="TextBox 51">
            <a:extLst>
              <a:ext uri="{FF2B5EF4-FFF2-40B4-BE49-F238E27FC236}">
                <a16:creationId xmlns:a16="http://schemas.microsoft.com/office/drawing/2014/main" id="{3968AA6D-85D5-5460-CD6D-BB2B70D5219D}"/>
              </a:ext>
            </a:extLst>
          </p:cNvPr>
          <p:cNvSpPr txBox="1"/>
          <p:nvPr/>
        </p:nvSpPr>
        <p:spPr>
          <a:xfrm>
            <a:off x="5340202" y="4713048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6</a:t>
            </a:r>
          </a:p>
        </p:txBody>
      </p:sp>
      <p:sp>
        <p:nvSpPr>
          <p:cNvPr id="46" name="TextBox 51">
            <a:extLst>
              <a:ext uri="{FF2B5EF4-FFF2-40B4-BE49-F238E27FC236}">
                <a16:creationId xmlns:a16="http://schemas.microsoft.com/office/drawing/2014/main" id="{819EAEC8-A3C1-F2A7-401F-9B484D67E480}"/>
              </a:ext>
            </a:extLst>
          </p:cNvPr>
          <p:cNvSpPr txBox="1"/>
          <p:nvPr/>
        </p:nvSpPr>
        <p:spPr>
          <a:xfrm>
            <a:off x="5781199" y="4713048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44923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71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Liu, Dr</dc:creator>
  <cp:lastModifiedBy>Qian Liu, Dr</cp:lastModifiedBy>
  <cp:revision>4</cp:revision>
  <dcterms:created xsi:type="dcterms:W3CDTF">2024-11-12T19:18:40Z</dcterms:created>
  <dcterms:modified xsi:type="dcterms:W3CDTF">2024-11-12T23:55:54Z</dcterms:modified>
</cp:coreProperties>
</file>