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" y="1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C66E-6D41-5A31-8BB5-FDECEC91B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DDF33-8C98-6A4E-D858-4DF0770C5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D627E-D1CE-770C-C0E0-823BFC26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70F38-823C-38EB-94FF-18758D15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48D9D-6823-46BA-D04B-BB66B048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2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4480-61D7-3930-1DB2-B153E356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2A05F-95C3-1E8F-7575-300A39E8C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092F5-E0AE-F715-66EE-5B68F90F4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3B43-7056-299D-6CD5-771DE76A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542FE-C75E-BC20-8234-F6A8CC86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C3E58D-378A-DF2C-C129-1BFF3DEE7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C87BF-E8E0-2D93-14F8-73034FE0F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83763-937A-F18C-BC1D-F3A2BFCC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00483-7DD5-E350-721F-F2703EEF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303BC-EDF2-F53F-1552-5470E52E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D060-C0FE-5E9B-2540-6E5B7057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B22B3-F5FD-87CD-FDF8-D3E0BF51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70062-B417-C8DB-A7C1-25265759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48073-58E3-54BB-E104-0BAEF32B6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5DCCA-C97E-DC73-D2CD-988EC563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6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CA34-ABB2-DBD2-A97B-F99EEEA6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DDB8E-E7D0-3451-B462-B79C55347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EDAC5-7178-8693-35C7-286C217E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019AA-2910-5D0E-236F-1EFD5AB29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33597-2BB6-9F6C-28F2-1C312680F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EC4F-767A-61B8-9098-B232E0A5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DBB4-0F33-8DBA-1EE9-A0FA0D092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D12277-B5F2-E46D-AB00-5FE9F5FE0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A8373-B34E-C3A4-71E4-811351AE2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E7104-F083-431B-3A01-DAA8A350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9DD983-F865-5842-7C0B-0998B6ED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5722E-6E35-28AE-02FF-6B369F31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182A5-D2E2-D36B-DF79-3F856F9F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8B8D7-9E56-0C75-7A10-34EFF6CD3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81EC14-EAAF-01F8-834D-017B7D3A1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D105FA-11BA-D9AF-0F7D-43429508B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88C18-759E-C6A0-1168-B261FDE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C760D-CBF3-EF4E-FB4B-BF3ECF0A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713F6-B400-B51D-85A1-40CB74D5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8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1579B-1205-7A8A-F3C2-C4B83672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DBDA2-AFB2-271C-DECD-F70BDEDF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4D75AD-AE21-6DDE-1D63-7F92D9EC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DDA6C-2F1A-F5DB-10CE-AEA8471B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5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7477E-D158-7965-1A10-F3456DF3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343F2-B9F2-34B1-0228-611C29A7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874C2-8240-B3C9-4E11-2D268E7E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6482-9864-75AF-720B-90434DB6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E112A-5BC2-6BED-348D-E59F81FE0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DDEFC-0769-8DEA-DDCC-54374F253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610A8-8364-1382-9D93-1EF561E80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3F9CB-3D34-1489-5613-BF72BE18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3025D-91BE-8950-894A-9FC06291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E24A3-AC42-4F03-051F-0EE81629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CBA5B6-74A3-5104-A6E2-0E0894342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3C098-9864-7AA5-3FF1-5B14E3558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55734-D8A4-C1A4-9A11-951F1332F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3F93FC-DE0D-441D-24E4-1E2F5862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01D65-DCAB-833E-92F7-773EEBF1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8643A-B8D0-8132-6183-077FA099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8D60C-C3DC-548E-E98A-D854B1978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F1B09-1F24-BCEB-C409-19EDF3539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EB9133-DDC5-441B-ACEE-6CEF8E5C1281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DD99C-CD67-C1FB-16FC-F4F6661E6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8D46-9D47-1433-D23D-DC9ADF4B7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72A3E0-AB66-4036-A85A-B6D20522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D7C2ECB-7A2C-CE7D-F96B-85EE09513DF4}"/>
              </a:ext>
            </a:extLst>
          </p:cNvPr>
          <p:cNvSpPr txBox="1"/>
          <p:nvPr/>
        </p:nvSpPr>
        <p:spPr>
          <a:xfrm>
            <a:off x="380552" y="6260153"/>
            <a:ext cx="113685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3-figure supplement 1F, Source Data 2. 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membranes corresponding to Figure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3-figure supplement 1F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Lane 2-6 are corresponding to panel 1-5 in figure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3-figure supplement 1F.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white plastic object with holes&#10;&#10;Description automatically generated">
            <a:extLst>
              <a:ext uri="{FF2B5EF4-FFF2-40B4-BE49-F238E27FC236}">
                <a16:creationId xmlns:a16="http://schemas.microsoft.com/office/drawing/2014/main" id="{4F219F3F-224D-1E85-3AF0-F0878F176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39572" r="19456" b="17964"/>
          <a:stretch/>
        </p:blipFill>
        <p:spPr>
          <a:xfrm>
            <a:off x="3439321" y="313893"/>
            <a:ext cx="4433881" cy="2012163"/>
          </a:xfrm>
          <a:prstGeom prst="rect">
            <a:avLst/>
          </a:prstGeom>
        </p:spPr>
      </p:pic>
      <p:pic>
        <p:nvPicPr>
          <p:cNvPr id="13" name="Picture 12" descr="A black and white photo of a rectangular object&#10;&#10;Description automatically generated">
            <a:extLst>
              <a:ext uri="{FF2B5EF4-FFF2-40B4-BE49-F238E27FC236}">
                <a16:creationId xmlns:a16="http://schemas.microsoft.com/office/drawing/2014/main" id="{56BE560C-BBA8-B5B1-7F95-EE0222AAE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38562" b="21458"/>
          <a:stretch/>
        </p:blipFill>
        <p:spPr>
          <a:xfrm>
            <a:off x="3493069" y="2587244"/>
            <a:ext cx="4433879" cy="1771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0DCA0F-801B-D7C5-AA2D-84713FAE23F6}"/>
              </a:ext>
            </a:extLst>
          </p:cNvPr>
          <p:cNvSpPr txBox="1"/>
          <p:nvPr/>
        </p:nvSpPr>
        <p:spPr>
          <a:xfrm rot="18900000">
            <a:off x="4429299" y="198791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224CD-488F-E834-D763-B8FB5F46468E}"/>
              </a:ext>
            </a:extLst>
          </p:cNvPr>
          <p:cNvSpPr txBox="1"/>
          <p:nvPr/>
        </p:nvSpPr>
        <p:spPr>
          <a:xfrm rot="18900000">
            <a:off x="5903358" y="168811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Q393L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4EC37E-867D-008B-009E-E7A64D0ECACE}"/>
              </a:ext>
            </a:extLst>
          </p:cNvPr>
          <p:cNvSpPr txBox="1"/>
          <p:nvPr/>
        </p:nvSpPr>
        <p:spPr>
          <a:xfrm rot="18900000">
            <a:off x="5394136" y="198791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V108D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2409CB-6B7E-21D3-CD63-EDE2FF13964A}"/>
              </a:ext>
            </a:extLst>
          </p:cNvPr>
          <p:cNvSpPr txBox="1"/>
          <p:nvPr/>
        </p:nvSpPr>
        <p:spPr>
          <a:xfrm rot="18900000">
            <a:off x="4906218" y="198791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L53D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1415B-3AF9-E065-D83B-E24404CC1BD8}"/>
              </a:ext>
            </a:extLst>
          </p:cNvPr>
          <p:cNvSpPr txBox="1"/>
          <p:nvPr/>
        </p:nvSpPr>
        <p:spPr>
          <a:xfrm rot="18900000">
            <a:off x="4000873" y="198791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BFCE29-598D-F962-B6DC-786EB0C787E2}"/>
              </a:ext>
            </a:extLst>
          </p:cNvPr>
          <p:cNvSpPr txBox="1"/>
          <p:nvPr/>
        </p:nvSpPr>
        <p:spPr>
          <a:xfrm>
            <a:off x="3167992" y="3409969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25Kda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0A545-ECB8-0E7F-4474-561495831670}"/>
              </a:ext>
            </a:extLst>
          </p:cNvPr>
          <p:cNvSpPr txBox="1"/>
          <p:nvPr/>
        </p:nvSpPr>
        <p:spPr>
          <a:xfrm>
            <a:off x="3109864" y="1547081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55Kda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67D215-B210-A4F9-7114-221A67A155CA}"/>
              </a:ext>
            </a:extLst>
          </p:cNvPr>
          <p:cNvSpPr txBox="1"/>
          <p:nvPr/>
        </p:nvSpPr>
        <p:spPr>
          <a:xfrm>
            <a:off x="3100430" y="1882112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179DB-1BAB-DF92-262D-1E5415B5EC8C}"/>
              </a:ext>
            </a:extLst>
          </p:cNvPr>
          <p:cNvSpPr txBox="1"/>
          <p:nvPr/>
        </p:nvSpPr>
        <p:spPr>
          <a:xfrm>
            <a:off x="3064524" y="1006510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100Kda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C0F465-CF31-977E-A2AC-B5042DA59D46}"/>
              </a:ext>
            </a:extLst>
          </p:cNvPr>
          <p:cNvSpPr txBox="1"/>
          <p:nvPr/>
        </p:nvSpPr>
        <p:spPr>
          <a:xfrm>
            <a:off x="3095150" y="1238683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529FF9-F316-920B-2804-28EFD35FD0CE}"/>
              </a:ext>
            </a:extLst>
          </p:cNvPr>
          <p:cNvSpPr txBox="1"/>
          <p:nvPr/>
        </p:nvSpPr>
        <p:spPr>
          <a:xfrm>
            <a:off x="3051238" y="825191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130Kda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154411-660B-8279-B0ED-5E33364A889B}"/>
              </a:ext>
            </a:extLst>
          </p:cNvPr>
          <p:cNvSpPr txBox="1"/>
          <p:nvPr/>
        </p:nvSpPr>
        <p:spPr>
          <a:xfrm>
            <a:off x="3036733" y="640356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180Kda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125179-D3F0-0AA0-4B18-10AD311FA78C}"/>
              </a:ext>
            </a:extLst>
          </p:cNvPr>
          <p:cNvSpPr txBox="1"/>
          <p:nvPr/>
        </p:nvSpPr>
        <p:spPr>
          <a:xfrm>
            <a:off x="7949701" y="1054017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F0-Flag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36CED1-F9DD-9C96-426A-1CDCD5697917}"/>
              </a:ext>
            </a:extLst>
          </p:cNvPr>
          <p:cNvSpPr txBox="1"/>
          <p:nvPr/>
        </p:nvSpPr>
        <p:spPr>
          <a:xfrm>
            <a:off x="7926948" y="3430233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F2-Flag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CC75CE-C7DE-1F2A-01C5-57F9B6506279}"/>
              </a:ext>
            </a:extLst>
          </p:cNvPr>
          <p:cNvSpPr txBox="1"/>
          <p:nvPr/>
        </p:nvSpPr>
        <p:spPr>
          <a:xfrm rot="18900000">
            <a:off x="4419653" y="2457761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BFCFB-BB1F-8BE9-C240-D670223E1D13}"/>
              </a:ext>
            </a:extLst>
          </p:cNvPr>
          <p:cNvSpPr txBox="1"/>
          <p:nvPr/>
        </p:nvSpPr>
        <p:spPr>
          <a:xfrm rot="18900000">
            <a:off x="5857545" y="2381445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Q393L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4D23B4-A6A9-6E49-6B04-E16C87FFDB71}"/>
              </a:ext>
            </a:extLst>
          </p:cNvPr>
          <p:cNvSpPr txBox="1"/>
          <p:nvPr/>
        </p:nvSpPr>
        <p:spPr>
          <a:xfrm rot="18900000">
            <a:off x="5351277" y="2427390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V108D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2569BB-2D38-7B9E-FF1A-22C3EC23689A}"/>
              </a:ext>
            </a:extLst>
          </p:cNvPr>
          <p:cNvSpPr txBox="1"/>
          <p:nvPr/>
        </p:nvSpPr>
        <p:spPr>
          <a:xfrm rot="18900000">
            <a:off x="4918041" y="2427390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L53D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B2C4CE-C4E8-CBC2-B3D5-D07F9C852F3B}"/>
              </a:ext>
            </a:extLst>
          </p:cNvPr>
          <p:cNvSpPr txBox="1"/>
          <p:nvPr/>
        </p:nvSpPr>
        <p:spPr>
          <a:xfrm rot="18900000">
            <a:off x="3968435" y="2427390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4D62E98-5467-343E-3B32-69476ED5BE2A}"/>
              </a:ext>
            </a:extLst>
          </p:cNvPr>
          <p:cNvSpPr txBox="1"/>
          <p:nvPr/>
        </p:nvSpPr>
        <p:spPr>
          <a:xfrm>
            <a:off x="3689796" y="1973294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DEA2FD-AFB4-09E5-9778-0C8521FC8C8C}"/>
              </a:ext>
            </a:extLst>
          </p:cNvPr>
          <p:cNvSpPr txBox="1"/>
          <p:nvPr/>
        </p:nvSpPr>
        <p:spPr>
          <a:xfrm>
            <a:off x="4135106" y="1973294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A3F4F2F-1039-4770-1325-FAFA763011F0}"/>
              </a:ext>
            </a:extLst>
          </p:cNvPr>
          <p:cNvSpPr txBox="1"/>
          <p:nvPr/>
        </p:nvSpPr>
        <p:spPr>
          <a:xfrm>
            <a:off x="4598592" y="1973294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2C1A41-02AE-80BF-A6E4-B95912677396}"/>
              </a:ext>
            </a:extLst>
          </p:cNvPr>
          <p:cNvSpPr txBox="1"/>
          <p:nvPr/>
        </p:nvSpPr>
        <p:spPr>
          <a:xfrm>
            <a:off x="5074401" y="1973294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28956A-72D7-836E-B397-24F23A604B25}"/>
              </a:ext>
            </a:extLst>
          </p:cNvPr>
          <p:cNvSpPr txBox="1"/>
          <p:nvPr/>
        </p:nvSpPr>
        <p:spPr>
          <a:xfrm>
            <a:off x="5594246" y="1975030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4139577-BBB1-1293-9875-6456DDF5B0B4}"/>
              </a:ext>
            </a:extLst>
          </p:cNvPr>
          <p:cNvSpPr txBox="1"/>
          <p:nvPr/>
        </p:nvSpPr>
        <p:spPr>
          <a:xfrm>
            <a:off x="6063919" y="1973294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DEBC52-C0F8-86A6-E9CE-647572784FE5}"/>
              </a:ext>
            </a:extLst>
          </p:cNvPr>
          <p:cNvSpPr txBox="1"/>
          <p:nvPr/>
        </p:nvSpPr>
        <p:spPr>
          <a:xfrm>
            <a:off x="3912358" y="3960240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1BD0B55-6954-F4A5-CDD9-653FD350B10F}"/>
              </a:ext>
            </a:extLst>
          </p:cNvPr>
          <p:cNvSpPr txBox="1"/>
          <p:nvPr/>
        </p:nvSpPr>
        <p:spPr>
          <a:xfrm>
            <a:off x="4252642" y="3960240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8417EB-729B-5225-4016-F0D3FE882517}"/>
              </a:ext>
            </a:extLst>
          </p:cNvPr>
          <p:cNvSpPr txBox="1"/>
          <p:nvPr/>
        </p:nvSpPr>
        <p:spPr>
          <a:xfrm>
            <a:off x="4715699" y="3960240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288EE8-8183-AFB4-52ED-017A031CEA95}"/>
              </a:ext>
            </a:extLst>
          </p:cNvPr>
          <p:cNvSpPr txBox="1"/>
          <p:nvPr/>
        </p:nvSpPr>
        <p:spPr>
          <a:xfrm>
            <a:off x="5216231" y="3960240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31BA7F-B3B8-A0F9-DC12-225667B282B6}"/>
              </a:ext>
            </a:extLst>
          </p:cNvPr>
          <p:cNvSpPr txBox="1"/>
          <p:nvPr/>
        </p:nvSpPr>
        <p:spPr>
          <a:xfrm>
            <a:off x="5651941" y="3960240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13526A3-220F-D4AC-3031-35852E5FC687}"/>
              </a:ext>
            </a:extLst>
          </p:cNvPr>
          <p:cNvSpPr txBox="1"/>
          <p:nvPr/>
        </p:nvSpPr>
        <p:spPr>
          <a:xfrm>
            <a:off x="6122114" y="3960240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2699277-3B3C-43BD-8ACE-F587148E8C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7" t="45341" r="4502" b="18793"/>
          <a:stretch/>
        </p:blipFill>
        <p:spPr>
          <a:xfrm>
            <a:off x="3505378" y="4627822"/>
            <a:ext cx="4444323" cy="137787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0D170C2-8DBD-924F-FEEE-2D122A97050C}"/>
              </a:ext>
            </a:extLst>
          </p:cNvPr>
          <p:cNvSpPr txBox="1"/>
          <p:nvPr/>
        </p:nvSpPr>
        <p:spPr>
          <a:xfrm>
            <a:off x="3195222" y="5262690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55Kda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EC08A10-020B-1F05-3B67-DB8F67BE77B6}"/>
              </a:ext>
            </a:extLst>
          </p:cNvPr>
          <p:cNvSpPr txBox="1"/>
          <p:nvPr/>
        </p:nvSpPr>
        <p:spPr>
          <a:xfrm>
            <a:off x="3188455" y="5518098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40Kda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347B13C-C614-89BB-A5C2-1C31239317E9}"/>
              </a:ext>
            </a:extLst>
          </p:cNvPr>
          <p:cNvSpPr txBox="1"/>
          <p:nvPr/>
        </p:nvSpPr>
        <p:spPr>
          <a:xfrm>
            <a:off x="3166488" y="4902388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100Kda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99A9159-2924-C596-5846-FE446AF193DE}"/>
              </a:ext>
            </a:extLst>
          </p:cNvPr>
          <p:cNvSpPr txBox="1"/>
          <p:nvPr/>
        </p:nvSpPr>
        <p:spPr>
          <a:xfrm>
            <a:off x="3166488" y="5077855"/>
            <a:ext cx="8098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70Kda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6EFD0D-C4C3-0A76-9E8F-54BE16366313}"/>
              </a:ext>
            </a:extLst>
          </p:cNvPr>
          <p:cNvSpPr txBox="1"/>
          <p:nvPr/>
        </p:nvSpPr>
        <p:spPr>
          <a:xfrm>
            <a:off x="3166489" y="4727500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130Kda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F5A4684-B629-C03E-2927-BFFA41A27301}"/>
              </a:ext>
            </a:extLst>
          </p:cNvPr>
          <p:cNvSpPr txBox="1"/>
          <p:nvPr/>
        </p:nvSpPr>
        <p:spPr>
          <a:xfrm>
            <a:off x="3166490" y="4589203"/>
            <a:ext cx="942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180Kda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59D1071-CF9B-C7A7-3DD9-070096602E1E}"/>
              </a:ext>
            </a:extLst>
          </p:cNvPr>
          <p:cNvSpPr txBox="1"/>
          <p:nvPr/>
        </p:nvSpPr>
        <p:spPr>
          <a:xfrm>
            <a:off x="7949701" y="5089227"/>
            <a:ext cx="20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G-HA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0A881D9-2CF6-9A5F-2982-3F451A6DCB28}"/>
              </a:ext>
            </a:extLst>
          </p:cNvPr>
          <p:cNvSpPr txBox="1"/>
          <p:nvPr/>
        </p:nvSpPr>
        <p:spPr>
          <a:xfrm rot="18900000">
            <a:off x="3993943" y="4317270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E53558B-C66F-B94B-07F0-35B8E01AEFBC}"/>
              </a:ext>
            </a:extLst>
          </p:cNvPr>
          <p:cNvSpPr txBox="1"/>
          <p:nvPr/>
        </p:nvSpPr>
        <p:spPr>
          <a:xfrm rot="18900000">
            <a:off x="4874917" y="4291896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Q393L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7BEA1DC-FD21-12D5-D94D-0BF47CAC55AC}"/>
              </a:ext>
            </a:extLst>
          </p:cNvPr>
          <p:cNvSpPr txBox="1"/>
          <p:nvPr/>
        </p:nvSpPr>
        <p:spPr>
          <a:xfrm rot="18900000">
            <a:off x="4592193" y="4311682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V108D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80BDDCA-85EF-1A6A-B3F8-995ACACF084B}"/>
              </a:ext>
            </a:extLst>
          </p:cNvPr>
          <p:cNvSpPr txBox="1"/>
          <p:nvPr/>
        </p:nvSpPr>
        <p:spPr>
          <a:xfrm rot="18900000">
            <a:off x="4298763" y="4282188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L53D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4CC46F-9229-834D-03C1-842247C5707F}"/>
              </a:ext>
            </a:extLst>
          </p:cNvPr>
          <p:cNvSpPr txBox="1"/>
          <p:nvPr/>
        </p:nvSpPr>
        <p:spPr>
          <a:xfrm rot="18900000">
            <a:off x="3695058" y="4287775"/>
            <a:ext cx="9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30B1EE8-AC0C-FF78-ECC3-5101E35B44ED}"/>
              </a:ext>
            </a:extLst>
          </p:cNvPr>
          <p:cNvSpPr txBox="1"/>
          <p:nvPr/>
        </p:nvSpPr>
        <p:spPr>
          <a:xfrm>
            <a:off x="3636365" y="5697198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EBFA94-AF3F-FDEA-9E14-361652AA0104}"/>
              </a:ext>
            </a:extLst>
          </p:cNvPr>
          <p:cNvSpPr txBox="1"/>
          <p:nvPr/>
        </p:nvSpPr>
        <p:spPr>
          <a:xfrm>
            <a:off x="3887220" y="5697198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9476AB-C460-E449-8EFE-D365EF029FA9}"/>
              </a:ext>
            </a:extLst>
          </p:cNvPr>
          <p:cNvSpPr txBox="1"/>
          <p:nvPr/>
        </p:nvSpPr>
        <p:spPr>
          <a:xfrm>
            <a:off x="4178532" y="5697198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608DDB-DBD1-BF10-BFBE-88360FFDE56D}"/>
              </a:ext>
            </a:extLst>
          </p:cNvPr>
          <p:cNvSpPr txBox="1"/>
          <p:nvPr/>
        </p:nvSpPr>
        <p:spPr>
          <a:xfrm>
            <a:off x="4466066" y="5697198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34DB77-5395-9486-0E90-750DBD00ECB3}"/>
              </a:ext>
            </a:extLst>
          </p:cNvPr>
          <p:cNvSpPr txBox="1"/>
          <p:nvPr/>
        </p:nvSpPr>
        <p:spPr>
          <a:xfrm>
            <a:off x="4756688" y="5697198"/>
            <a:ext cx="23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04240F-B3B6-6282-D874-58E93E91AC9D}"/>
              </a:ext>
            </a:extLst>
          </p:cNvPr>
          <p:cNvSpPr txBox="1"/>
          <p:nvPr/>
        </p:nvSpPr>
        <p:spPr>
          <a:xfrm>
            <a:off x="4974408" y="5697198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F9609E-0670-1E07-202A-14E0E114F8AD}"/>
              </a:ext>
            </a:extLst>
          </p:cNvPr>
          <p:cNvSpPr txBox="1"/>
          <p:nvPr/>
        </p:nvSpPr>
        <p:spPr>
          <a:xfrm>
            <a:off x="5235868" y="5697198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1413603-720E-3676-B01A-F8D1B72C9DC4}"/>
              </a:ext>
            </a:extLst>
          </p:cNvPr>
          <p:cNvSpPr txBox="1"/>
          <p:nvPr/>
        </p:nvSpPr>
        <p:spPr>
          <a:xfrm>
            <a:off x="5500724" y="5697198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1B6A61-F42C-C8D4-B681-231E9C4E5688}"/>
              </a:ext>
            </a:extLst>
          </p:cNvPr>
          <p:cNvSpPr txBox="1"/>
          <p:nvPr/>
        </p:nvSpPr>
        <p:spPr>
          <a:xfrm>
            <a:off x="5817852" y="5697198"/>
            <a:ext cx="265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C25D5C0-1B92-F3B3-5BE1-540146FF4A52}"/>
              </a:ext>
            </a:extLst>
          </p:cNvPr>
          <p:cNvSpPr txBox="1"/>
          <p:nvPr/>
        </p:nvSpPr>
        <p:spPr>
          <a:xfrm>
            <a:off x="6030480" y="5697198"/>
            <a:ext cx="36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9F7EF5B-3CB7-4C2A-7D21-F89612ED98D4}"/>
              </a:ext>
            </a:extLst>
          </p:cNvPr>
          <p:cNvSpPr txBox="1"/>
          <p:nvPr/>
        </p:nvSpPr>
        <p:spPr>
          <a:xfrm>
            <a:off x="6323501" y="5697198"/>
            <a:ext cx="36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7432A3-8403-41C8-1D2D-037234512C5F}"/>
              </a:ext>
            </a:extLst>
          </p:cNvPr>
          <p:cNvSpPr txBox="1"/>
          <p:nvPr/>
        </p:nvSpPr>
        <p:spPr>
          <a:xfrm>
            <a:off x="6610552" y="5697198"/>
            <a:ext cx="36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F3B76D0-3704-752A-776F-F602AAF8D42B}"/>
              </a:ext>
            </a:extLst>
          </p:cNvPr>
          <p:cNvSpPr txBox="1"/>
          <p:nvPr/>
        </p:nvSpPr>
        <p:spPr>
          <a:xfrm>
            <a:off x="6872012" y="5697198"/>
            <a:ext cx="36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13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A0D9AC-DC11-61DD-FC1C-83091E374D65}"/>
              </a:ext>
            </a:extLst>
          </p:cNvPr>
          <p:cNvSpPr txBox="1"/>
          <p:nvPr/>
        </p:nvSpPr>
        <p:spPr>
          <a:xfrm>
            <a:off x="7210900" y="5697198"/>
            <a:ext cx="3682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9750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89</Words>
  <Application>Microsoft Office PowerPoint</Application>
  <PresentationFormat>Widescreen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Qian Liu, Dr</dc:creator>
  <cp:lastModifiedBy>Qian Liu, Dr</cp:lastModifiedBy>
  <cp:revision>4</cp:revision>
  <dcterms:created xsi:type="dcterms:W3CDTF">2024-11-12T19:44:19Z</dcterms:created>
  <dcterms:modified xsi:type="dcterms:W3CDTF">2024-11-12T23:56:10Z</dcterms:modified>
</cp:coreProperties>
</file>