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2" d="100"/>
          <a:sy n="152" d="100"/>
        </p:scale>
        <p:origin x="60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25AA0-DD99-FCB3-0F74-3897D88045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BB0D11-E063-5E2E-B742-28C04ECF8D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8E9559-0A88-BCBC-51A7-80A0C0F3D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E2FD7-DE8C-40F9-9CAC-6B9CB61929F1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1A3AC-C7FC-7D2A-D247-57FBD3558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9F99BC-DEAA-7986-E0C8-54FEC5045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7854A-0CAC-4847-8C90-1AED77086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677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2DA31-C0D1-D267-1E25-CED62B34F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9CF43B-32EB-A319-6BC5-12FEC35FF0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841E30-6A04-1DFF-7E93-D5CB16AD7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E2FD7-DE8C-40F9-9CAC-6B9CB61929F1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3E6BB8-0285-943E-9042-BE7786253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D0C7D0-79E9-BB3F-DA82-EEA1D4F2B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7854A-0CAC-4847-8C90-1AED77086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604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0F2667-82B7-D8EE-5BDB-03C59EE531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66AF75-B3DB-EF99-A691-85D2393F2D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AE4DBB-42D1-0C7E-356E-BB0A45C3F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E2FD7-DE8C-40F9-9CAC-6B9CB61929F1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AF921F-0198-0456-C725-D0FBC1BA9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3CD07-3DA7-5191-2E31-CC2E2739B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7854A-0CAC-4847-8C90-1AED77086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807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F26BF-4BD3-869A-ED3B-1DCBCF1BA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9C3A66-18BB-16B4-F13A-C101B91250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89A15-486B-6A81-57C6-1DAF12424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E2FD7-DE8C-40F9-9CAC-6B9CB61929F1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F2A1B-BD01-1192-EE67-63EB62B37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9C3D8-4424-4F2B-65C9-508DB2547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7854A-0CAC-4847-8C90-1AED77086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789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6378C-8917-FDCF-861C-94929218D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BEB9FB-9DF6-06A9-0354-60D794FA69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BD8DA-D3C7-2DA9-D71A-2DEC0A823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E2FD7-DE8C-40F9-9CAC-6B9CB61929F1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BDB5CD-5A12-A35B-26F7-8C74C9E6F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4578E6-A478-0EC4-F3C9-E52820A14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7854A-0CAC-4847-8C90-1AED77086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273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C8F97-EEF2-240D-C44C-0D01E445C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C5DBF8-E8B9-B445-3668-8073FFF1A2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3077CF-A979-BD27-3F50-EACE3B7DC4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AC5665-1E52-D36C-BADD-7318FD81B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E2FD7-DE8C-40F9-9CAC-6B9CB61929F1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F155BD-C01B-95BE-BCD3-B5F9FD99E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01CCD9-2AC3-AC22-6EFB-B043A6E09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7854A-0CAC-4847-8C90-1AED77086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689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5E89C-FCD5-71F6-2F76-DEF04E19F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FC7E8D-27BC-E754-4BA5-3602CF9852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F11E03-9990-E4F8-9890-030DB3C29E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D2DC69-C370-640E-BFD1-0455611B3F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1D6C09-D1BE-4F92-0CC2-D8D422FF82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A09BDE-1421-7686-6AFC-3B61F315E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E2FD7-DE8C-40F9-9CAC-6B9CB61929F1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CCAD1D-789F-C83E-D68D-BC5579C4E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C880A4-4727-EFCF-D8F6-488E1B7B9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7854A-0CAC-4847-8C90-1AED77086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775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494C3-5F02-A772-A25A-EB4D63BC6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C6F6F2-166A-0196-D480-84D310739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E2FD7-DE8C-40F9-9CAC-6B9CB61929F1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C14952-6F05-D627-696D-8F88E38AC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AD9B77-FAA9-B1BA-F7A6-15CAE7505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7854A-0CAC-4847-8C90-1AED77086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212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48F8DE-6E52-29B2-DB11-2CEB31F2D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E2FD7-DE8C-40F9-9CAC-6B9CB61929F1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316973-D84F-C660-8537-3BE5380B3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0BA356-4BCB-1C99-8E93-2937E7D30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7854A-0CAC-4847-8C90-1AED77086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935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A9251-5D25-6E5D-7A6B-F902075F7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F28946-6414-32FF-C7A8-D47E3E5B08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E709A5-8082-D606-7350-704DA29185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503BBF-FBE1-4FD9-CF9B-4B46C4290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E2FD7-DE8C-40F9-9CAC-6B9CB61929F1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342FD0-A50A-62E8-EBCF-63C3DF765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DE2468-A584-FF41-83EA-C5A114488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7854A-0CAC-4847-8C90-1AED77086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806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6B5D6-B613-0C1F-1DF1-8376D8B45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7861B7-BF92-3162-76B7-7171FB0D04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A4FBA-F164-C5B8-B309-D52B0DE995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4919BA-E8C1-0396-7448-459F1A670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E2FD7-DE8C-40F9-9CAC-6B9CB61929F1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5AA7FB-0648-1CEF-0B43-7F62A8209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E674AC-36BC-726F-8160-A2F4992C6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7854A-0CAC-4847-8C90-1AED77086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085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51ACFF-36FA-182D-AC9E-4ABA98858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0D9A6D-4BE1-F627-EC52-51C6D0B439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86E0A3-670E-581A-8CED-51D625CB4A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D9E2FD7-DE8C-40F9-9CAC-6B9CB61929F1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07EC6C-4402-DB79-FCD2-52ACE44B86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0C1DE5-B72F-9895-0570-2D1725140A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057854A-0CAC-4847-8C90-1AED77086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0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tif"/><Relationship Id="rId4" Type="http://schemas.openxmlformats.org/officeDocument/2006/relationships/image" Target="../media/image3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538AC5-98E3-0C8C-2008-9BF535997048}"/>
              </a:ext>
            </a:extLst>
          </p:cNvPr>
          <p:cNvSpPr txBox="1"/>
          <p:nvPr/>
        </p:nvSpPr>
        <p:spPr>
          <a:xfrm>
            <a:off x="1017142" y="6488668"/>
            <a:ext cx="103517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4, Source Data 2. </a:t>
            </a:r>
            <a:r>
              <a:rPr lang="en-US" sz="1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Original membranes corresponding to </a:t>
            </a:r>
            <a:r>
              <a:rPr lang="en-US" sz="1800" b="0" i="0" u="none" strike="noStrike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Figure </a:t>
            </a:r>
            <a:r>
              <a:rPr lang="en-US" sz="1800" i="0" u="none" strike="noStrike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4A.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white rectangular object with black dots&#10;&#10;Description automatically generated">
            <a:extLst>
              <a:ext uri="{FF2B5EF4-FFF2-40B4-BE49-F238E27FC236}">
                <a16:creationId xmlns:a16="http://schemas.microsoft.com/office/drawing/2014/main" id="{48C8E199-159F-2A94-9597-77BF5DBF70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6" t="35869" r="26812" b="20540"/>
          <a:stretch/>
        </p:blipFill>
        <p:spPr>
          <a:xfrm>
            <a:off x="930553" y="881547"/>
            <a:ext cx="4177187" cy="2232967"/>
          </a:xfrm>
          <a:prstGeom prst="rect">
            <a:avLst/>
          </a:prstGeom>
        </p:spPr>
      </p:pic>
      <p:pic>
        <p:nvPicPr>
          <p:cNvPr id="6" name="Picture 5" descr="A black and white photo of a square&#10;&#10;Description automatically generated">
            <a:extLst>
              <a:ext uri="{FF2B5EF4-FFF2-40B4-BE49-F238E27FC236}">
                <a16:creationId xmlns:a16="http://schemas.microsoft.com/office/drawing/2014/main" id="{106A6620-1F3D-9187-3BAD-78ED85EDAC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28" t="31408" r="7877" b="41635"/>
          <a:stretch/>
        </p:blipFill>
        <p:spPr>
          <a:xfrm>
            <a:off x="1002223" y="3697656"/>
            <a:ext cx="3236359" cy="2005824"/>
          </a:xfrm>
          <a:prstGeom prst="rect">
            <a:avLst/>
          </a:prstGeom>
        </p:spPr>
      </p:pic>
      <p:pic>
        <p:nvPicPr>
          <p:cNvPr id="8" name="Picture 7" descr="A white piece of paper with dots&#10;&#10;Description automatically generated">
            <a:extLst>
              <a:ext uri="{FF2B5EF4-FFF2-40B4-BE49-F238E27FC236}">
                <a16:creationId xmlns:a16="http://schemas.microsoft.com/office/drawing/2014/main" id="{9E2E59E8-EC37-F083-AEBC-137D782ABB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8" t="47370" r="28573" b="22698"/>
          <a:stretch/>
        </p:blipFill>
        <p:spPr>
          <a:xfrm>
            <a:off x="6700949" y="881547"/>
            <a:ext cx="4177186" cy="2192602"/>
          </a:xfrm>
          <a:prstGeom prst="rect">
            <a:avLst/>
          </a:prstGeom>
        </p:spPr>
      </p:pic>
      <p:pic>
        <p:nvPicPr>
          <p:cNvPr id="10" name="Picture 9" descr="A white rectangular object with small holes&#10;&#10;Description automatically generated">
            <a:extLst>
              <a:ext uri="{FF2B5EF4-FFF2-40B4-BE49-F238E27FC236}">
                <a16:creationId xmlns:a16="http://schemas.microsoft.com/office/drawing/2014/main" id="{6895C766-4ABF-5D93-B90A-FD7539EA2C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5" t="51194" r="31458" b="19090"/>
          <a:stretch/>
        </p:blipFill>
        <p:spPr>
          <a:xfrm>
            <a:off x="6700949" y="3510421"/>
            <a:ext cx="3873358" cy="21926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973F561-8635-28A8-7F1D-E1E96740C398}"/>
              </a:ext>
            </a:extLst>
          </p:cNvPr>
          <p:cNvSpPr txBox="1"/>
          <p:nvPr/>
        </p:nvSpPr>
        <p:spPr>
          <a:xfrm rot="18900000">
            <a:off x="1718180" y="625028"/>
            <a:ext cx="906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B5DD9E-F900-604F-FFA9-741EDFE43135}"/>
              </a:ext>
            </a:extLst>
          </p:cNvPr>
          <p:cNvSpPr txBox="1"/>
          <p:nvPr/>
        </p:nvSpPr>
        <p:spPr>
          <a:xfrm rot="18900000">
            <a:off x="2838874" y="625027"/>
            <a:ext cx="906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Q393L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216687-0281-C583-CDFB-3973646E1738}"/>
              </a:ext>
            </a:extLst>
          </p:cNvPr>
          <p:cNvSpPr txBox="1"/>
          <p:nvPr/>
        </p:nvSpPr>
        <p:spPr>
          <a:xfrm rot="18900000">
            <a:off x="2452873" y="625028"/>
            <a:ext cx="906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V108D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4FF887-D051-0BBF-D62B-D87ECAA19119}"/>
              </a:ext>
            </a:extLst>
          </p:cNvPr>
          <p:cNvSpPr txBox="1"/>
          <p:nvPr/>
        </p:nvSpPr>
        <p:spPr>
          <a:xfrm rot="18900000">
            <a:off x="2067138" y="625028"/>
            <a:ext cx="906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L53D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A28831-D284-B3D7-34DD-BB42EB2139BB}"/>
              </a:ext>
            </a:extLst>
          </p:cNvPr>
          <p:cNvSpPr txBox="1"/>
          <p:nvPr/>
        </p:nvSpPr>
        <p:spPr>
          <a:xfrm rot="18900000">
            <a:off x="1352726" y="625028"/>
            <a:ext cx="906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9D71AB-D2B0-3A13-9150-C266460EC230}"/>
              </a:ext>
            </a:extLst>
          </p:cNvPr>
          <p:cNvSpPr txBox="1"/>
          <p:nvPr/>
        </p:nvSpPr>
        <p:spPr>
          <a:xfrm rot="18900000">
            <a:off x="1797510" y="3558823"/>
            <a:ext cx="906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1E5955-AF7E-8837-0B7A-FDCA09ECBDDA}"/>
              </a:ext>
            </a:extLst>
          </p:cNvPr>
          <p:cNvSpPr txBox="1"/>
          <p:nvPr/>
        </p:nvSpPr>
        <p:spPr>
          <a:xfrm rot="18900000">
            <a:off x="2794916" y="3558822"/>
            <a:ext cx="906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Q393L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8278AE-1B66-B302-BBDB-CA8649596354}"/>
              </a:ext>
            </a:extLst>
          </p:cNvPr>
          <p:cNvSpPr txBox="1"/>
          <p:nvPr/>
        </p:nvSpPr>
        <p:spPr>
          <a:xfrm rot="18900000">
            <a:off x="2460285" y="3558823"/>
            <a:ext cx="906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V108D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437796-9706-03F1-3EBB-FC48DB894979}"/>
              </a:ext>
            </a:extLst>
          </p:cNvPr>
          <p:cNvSpPr txBox="1"/>
          <p:nvPr/>
        </p:nvSpPr>
        <p:spPr>
          <a:xfrm rot="18900000">
            <a:off x="2125920" y="3558823"/>
            <a:ext cx="906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L53D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47C4F6-E2B8-6D55-3340-B39D1FF60884}"/>
              </a:ext>
            </a:extLst>
          </p:cNvPr>
          <p:cNvSpPr txBox="1"/>
          <p:nvPr/>
        </p:nvSpPr>
        <p:spPr>
          <a:xfrm rot="18900000">
            <a:off x="1483426" y="3558823"/>
            <a:ext cx="906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69224D8-0E49-7B51-F8D4-16A866230104}"/>
              </a:ext>
            </a:extLst>
          </p:cNvPr>
          <p:cNvSpPr txBox="1"/>
          <p:nvPr/>
        </p:nvSpPr>
        <p:spPr>
          <a:xfrm rot="18900000">
            <a:off x="7862511" y="859620"/>
            <a:ext cx="906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E62B440-33B3-9C1B-82B6-6110FFA369ED}"/>
              </a:ext>
            </a:extLst>
          </p:cNvPr>
          <p:cNvSpPr txBox="1"/>
          <p:nvPr/>
        </p:nvSpPr>
        <p:spPr>
          <a:xfrm rot="18900000">
            <a:off x="9369957" y="801225"/>
            <a:ext cx="906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Q393L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BB6F148-8663-EB0C-EF15-1AE9597369A3}"/>
              </a:ext>
            </a:extLst>
          </p:cNvPr>
          <p:cNvSpPr txBox="1"/>
          <p:nvPr/>
        </p:nvSpPr>
        <p:spPr>
          <a:xfrm rot="18900000">
            <a:off x="8847480" y="860906"/>
            <a:ext cx="906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V108D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9319C7A-9B47-BCC4-A44F-466FB8D6D572}"/>
              </a:ext>
            </a:extLst>
          </p:cNvPr>
          <p:cNvSpPr txBox="1"/>
          <p:nvPr/>
        </p:nvSpPr>
        <p:spPr>
          <a:xfrm rot="18900000">
            <a:off x="8346976" y="859620"/>
            <a:ext cx="906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L53D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AC9A04-233C-890A-0F0F-5005E62FEAD2}"/>
              </a:ext>
            </a:extLst>
          </p:cNvPr>
          <p:cNvSpPr txBox="1"/>
          <p:nvPr/>
        </p:nvSpPr>
        <p:spPr>
          <a:xfrm rot="18900000">
            <a:off x="7411293" y="859620"/>
            <a:ext cx="906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8352091-7685-3131-840B-6955574FAED4}"/>
              </a:ext>
            </a:extLst>
          </p:cNvPr>
          <p:cNvSpPr txBox="1"/>
          <p:nvPr/>
        </p:nvSpPr>
        <p:spPr>
          <a:xfrm rot="18900000">
            <a:off x="7696675" y="3256023"/>
            <a:ext cx="906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07173E7-2BB0-E1D2-F631-249390B5DEB0}"/>
              </a:ext>
            </a:extLst>
          </p:cNvPr>
          <p:cNvSpPr txBox="1"/>
          <p:nvPr/>
        </p:nvSpPr>
        <p:spPr>
          <a:xfrm rot="18900000">
            <a:off x="9159176" y="3185940"/>
            <a:ext cx="906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Q393L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2FBEE8E-8E66-BD88-9D94-DFF725807D9C}"/>
              </a:ext>
            </a:extLst>
          </p:cNvPr>
          <p:cNvSpPr txBox="1"/>
          <p:nvPr/>
        </p:nvSpPr>
        <p:spPr>
          <a:xfrm rot="18900000">
            <a:off x="8635394" y="3244334"/>
            <a:ext cx="906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V108D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DE9334A-6390-6D18-06EA-80381FCEC007}"/>
              </a:ext>
            </a:extLst>
          </p:cNvPr>
          <p:cNvSpPr txBox="1"/>
          <p:nvPr/>
        </p:nvSpPr>
        <p:spPr>
          <a:xfrm rot="18900000">
            <a:off x="8184175" y="3236357"/>
            <a:ext cx="906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L53D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69F9468-57F9-B952-F584-FAA14652E26D}"/>
              </a:ext>
            </a:extLst>
          </p:cNvPr>
          <p:cNvSpPr txBox="1"/>
          <p:nvPr/>
        </p:nvSpPr>
        <p:spPr>
          <a:xfrm rot="18900000">
            <a:off x="7278800" y="3244335"/>
            <a:ext cx="906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4DF4E10-667B-ADE0-C6A6-FC930A9877FE}"/>
              </a:ext>
            </a:extLst>
          </p:cNvPr>
          <p:cNvSpPr txBox="1"/>
          <p:nvPr/>
        </p:nvSpPr>
        <p:spPr>
          <a:xfrm>
            <a:off x="771572" y="2248606"/>
            <a:ext cx="8098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55Kda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CDAB265-684F-8127-FB41-54FDEA620C78}"/>
              </a:ext>
            </a:extLst>
          </p:cNvPr>
          <p:cNvSpPr txBox="1"/>
          <p:nvPr/>
        </p:nvSpPr>
        <p:spPr>
          <a:xfrm>
            <a:off x="778395" y="1913506"/>
            <a:ext cx="8098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70Kda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69708CA-DC83-FA5C-41DB-5502AEC6F1B0}"/>
              </a:ext>
            </a:extLst>
          </p:cNvPr>
          <p:cNvSpPr txBox="1"/>
          <p:nvPr/>
        </p:nvSpPr>
        <p:spPr>
          <a:xfrm>
            <a:off x="778395" y="1459136"/>
            <a:ext cx="9420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130Kda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0454597-331D-88CB-4613-70F4ADF1E1AE}"/>
              </a:ext>
            </a:extLst>
          </p:cNvPr>
          <p:cNvSpPr txBox="1"/>
          <p:nvPr/>
        </p:nvSpPr>
        <p:spPr>
          <a:xfrm>
            <a:off x="778395" y="1289779"/>
            <a:ext cx="9420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180Kda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391BCD7-53EE-8334-AF1E-A4C4D0065159}"/>
              </a:ext>
            </a:extLst>
          </p:cNvPr>
          <p:cNvSpPr txBox="1"/>
          <p:nvPr/>
        </p:nvSpPr>
        <p:spPr>
          <a:xfrm>
            <a:off x="760902" y="2796277"/>
            <a:ext cx="8098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40Kda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351FD3A-0490-5C35-CCCC-D3E4EA70F15B}"/>
              </a:ext>
            </a:extLst>
          </p:cNvPr>
          <p:cNvSpPr txBox="1"/>
          <p:nvPr/>
        </p:nvSpPr>
        <p:spPr>
          <a:xfrm>
            <a:off x="6758179" y="2338739"/>
            <a:ext cx="8098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55Kda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1301CFB-EF8D-0DB9-71B0-A03F50BF2B3A}"/>
              </a:ext>
            </a:extLst>
          </p:cNvPr>
          <p:cNvSpPr txBox="1"/>
          <p:nvPr/>
        </p:nvSpPr>
        <p:spPr>
          <a:xfrm>
            <a:off x="6679313" y="1854737"/>
            <a:ext cx="8098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100Kda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25620D0-7D54-6CAD-735F-97DC2E8BF375}"/>
              </a:ext>
            </a:extLst>
          </p:cNvPr>
          <p:cNvSpPr txBox="1"/>
          <p:nvPr/>
        </p:nvSpPr>
        <p:spPr>
          <a:xfrm>
            <a:off x="6758178" y="2061826"/>
            <a:ext cx="8098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70Kda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50CE195-2AE7-70AF-E7E8-1185C4EB4996}"/>
              </a:ext>
            </a:extLst>
          </p:cNvPr>
          <p:cNvSpPr txBox="1"/>
          <p:nvPr/>
        </p:nvSpPr>
        <p:spPr>
          <a:xfrm>
            <a:off x="6559383" y="4233420"/>
            <a:ext cx="8098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25Kda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447CCBC-8741-D995-6965-E7EE2D1DD096}"/>
              </a:ext>
            </a:extLst>
          </p:cNvPr>
          <p:cNvSpPr txBox="1"/>
          <p:nvPr/>
        </p:nvSpPr>
        <p:spPr>
          <a:xfrm>
            <a:off x="6672474" y="1642106"/>
            <a:ext cx="9420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130Kda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E9EFE56-21BB-4FAA-0EE2-4205B151C36A}"/>
              </a:ext>
            </a:extLst>
          </p:cNvPr>
          <p:cNvSpPr txBox="1"/>
          <p:nvPr/>
        </p:nvSpPr>
        <p:spPr>
          <a:xfrm>
            <a:off x="6672474" y="1472749"/>
            <a:ext cx="9420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180Kda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C4BA95F-B2DF-8D5C-26CC-2390E30C00DE}"/>
              </a:ext>
            </a:extLst>
          </p:cNvPr>
          <p:cNvSpPr txBox="1"/>
          <p:nvPr/>
        </p:nvSpPr>
        <p:spPr>
          <a:xfrm>
            <a:off x="4869505" y="1815604"/>
            <a:ext cx="2012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M-GFP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924CFF2-8A2A-A57E-81E8-21B4C25A4211}"/>
              </a:ext>
            </a:extLst>
          </p:cNvPr>
          <p:cNvSpPr txBox="1"/>
          <p:nvPr/>
        </p:nvSpPr>
        <p:spPr>
          <a:xfrm>
            <a:off x="4193904" y="4627837"/>
            <a:ext cx="2012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G-HA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A2664F6-EF4E-D524-235F-EAE55829ADA8}"/>
              </a:ext>
            </a:extLst>
          </p:cNvPr>
          <p:cNvSpPr txBox="1"/>
          <p:nvPr/>
        </p:nvSpPr>
        <p:spPr>
          <a:xfrm>
            <a:off x="10472087" y="4515445"/>
            <a:ext cx="1323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F2-FLAG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89D81A3-A8FA-18D2-C877-D14CA05F89A2}"/>
              </a:ext>
            </a:extLst>
          </p:cNvPr>
          <p:cNvSpPr txBox="1"/>
          <p:nvPr/>
        </p:nvSpPr>
        <p:spPr>
          <a:xfrm>
            <a:off x="10707311" y="1727395"/>
            <a:ext cx="1323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F0-FLAG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40107BE-ED8C-D265-6E1B-BE10C8CF1DBE}"/>
              </a:ext>
            </a:extLst>
          </p:cNvPr>
          <p:cNvSpPr txBox="1"/>
          <p:nvPr/>
        </p:nvSpPr>
        <p:spPr>
          <a:xfrm>
            <a:off x="6603630" y="5006413"/>
            <a:ext cx="8098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15Kda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11EE0FA-9869-42FC-7416-6113A60D18ED}"/>
              </a:ext>
            </a:extLst>
          </p:cNvPr>
          <p:cNvSpPr txBox="1"/>
          <p:nvPr/>
        </p:nvSpPr>
        <p:spPr>
          <a:xfrm>
            <a:off x="6541454" y="3888197"/>
            <a:ext cx="8098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35Kda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0D38E85-0C89-816E-3658-7018FFD16BD4}"/>
              </a:ext>
            </a:extLst>
          </p:cNvPr>
          <p:cNvSpPr txBox="1"/>
          <p:nvPr/>
        </p:nvSpPr>
        <p:spPr>
          <a:xfrm>
            <a:off x="1212648" y="2843584"/>
            <a:ext cx="233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1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BA61EA1-7E95-1D24-9D21-80D1EEF18FDC}"/>
              </a:ext>
            </a:extLst>
          </p:cNvPr>
          <p:cNvSpPr txBox="1"/>
          <p:nvPr/>
        </p:nvSpPr>
        <p:spPr>
          <a:xfrm>
            <a:off x="1518332" y="2843584"/>
            <a:ext cx="233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DB2F144-8C43-C4A2-9684-8EE75DFF64FB}"/>
              </a:ext>
            </a:extLst>
          </p:cNvPr>
          <p:cNvSpPr txBox="1"/>
          <p:nvPr/>
        </p:nvSpPr>
        <p:spPr>
          <a:xfrm>
            <a:off x="1878163" y="2843584"/>
            <a:ext cx="233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3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FC150D9-720D-9637-9C6B-273FD61AB56A}"/>
              </a:ext>
            </a:extLst>
          </p:cNvPr>
          <p:cNvSpPr txBox="1"/>
          <p:nvPr/>
        </p:nvSpPr>
        <p:spPr>
          <a:xfrm>
            <a:off x="2226200" y="2843584"/>
            <a:ext cx="233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4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37D000C-AD80-9131-BD42-46C9E8A83C0D}"/>
              </a:ext>
            </a:extLst>
          </p:cNvPr>
          <p:cNvSpPr txBox="1"/>
          <p:nvPr/>
        </p:nvSpPr>
        <p:spPr>
          <a:xfrm>
            <a:off x="2591603" y="2843584"/>
            <a:ext cx="233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5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7EA243D-8435-52D8-DE50-2E4BCA5B19E1}"/>
              </a:ext>
            </a:extLst>
          </p:cNvPr>
          <p:cNvSpPr txBox="1"/>
          <p:nvPr/>
        </p:nvSpPr>
        <p:spPr>
          <a:xfrm>
            <a:off x="2967065" y="2843584"/>
            <a:ext cx="2653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6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DFD720E-E1A1-24D1-364A-030826FD309B}"/>
              </a:ext>
            </a:extLst>
          </p:cNvPr>
          <p:cNvSpPr txBox="1"/>
          <p:nvPr/>
        </p:nvSpPr>
        <p:spPr>
          <a:xfrm>
            <a:off x="7287552" y="2505236"/>
            <a:ext cx="233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1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8AC7071-FDF1-B23D-54CA-8FE7A87B55AB}"/>
              </a:ext>
            </a:extLst>
          </p:cNvPr>
          <p:cNvSpPr txBox="1"/>
          <p:nvPr/>
        </p:nvSpPr>
        <p:spPr>
          <a:xfrm>
            <a:off x="7690649" y="2505236"/>
            <a:ext cx="233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2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87AD5C6-ECEF-1F02-7459-B904F0D66F09}"/>
              </a:ext>
            </a:extLst>
          </p:cNvPr>
          <p:cNvSpPr txBox="1"/>
          <p:nvPr/>
        </p:nvSpPr>
        <p:spPr>
          <a:xfrm>
            <a:off x="8162737" y="2505236"/>
            <a:ext cx="233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3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424A892-F41E-9B00-F411-E251EF8A9FE8}"/>
              </a:ext>
            </a:extLst>
          </p:cNvPr>
          <p:cNvSpPr txBox="1"/>
          <p:nvPr/>
        </p:nvSpPr>
        <p:spPr>
          <a:xfrm>
            <a:off x="8607859" y="2505236"/>
            <a:ext cx="233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4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664FB98-DF83-FFF3-343C-CED651770CAC}"/>
              </a:ext>
            </a:extLst>
          </p:cNvPr>
          <p:cNvSpPr txBox="1"/>
          <p:nvPr/>
        </p:nvSpPr>
        <p:spPr>
          <a:xfrm>
            <a:off x="9106253" y="2505236"/>
            <a:ext cx="233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5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008836A-DC17-6006-0A1B-04D110ACAA0B}"/>
              </a:ext>
            </a:extLst>
          </p:cNvPr>
          <p:cNvSpPr txBox="1"/>
          <p:nvPr/>
        </p:nvSpPr>
        <p:spPr>
          <a:xfrm>
            <a:off x="9525424" y="2505236"/>
            <a:ext cx="2653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6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3871B17-DA6C-6513-1C06-5CE4A731B78C}"/>
              </a:ext>
            </a:extLst>
          </p:cNvPr>
          <p:cNvSpPr txBox="1"/>
          <p:nvPr/>
        </p:nvSpPr>
        <p:spPr>
          <a:xfrm>
            <a:off x="7218682" y="5135555"/>
            <a:ext cx="233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1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FDA1319-F2AE-E860-4698-0526ED13FF09}"/>
              </a:ext>
            </a:extLst>
          </p:cNvPr>
          <p:cNvSpPr txBox="1"/>
          <p:nvPr/>
        </p:nvSpPr>
        <p:spPr>
          <a:xfrm>
            <a:off x="7562540" y="5127783"/>
            <a:ext cx="233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2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10C09A7-313B-EB6B-C822-8023CBCC2B2E}"/>
              </a:ext>
            </a:extLst>
          </p:cNvPr>
          <p:cNvSpPr txBox="1"/>
          <p:nvPr/>
        </p:nvSpPr>
        <p:spPr>
          <a:xfrm>
            <a:off x="8017987" y="5127783"/>
            <a:ext cx="233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3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B6A16D6-F018-F096-60EC-EF89E40ED44D}"/>
              </a:ext>
            </a:extLst>
          </p:cNvPr>
          <p:cNvSpPr txBox="1"/>
          <p:nvPr/>
        </p:nvSpPr>
        <p:spPr>
          <a:xfrm>
            <a:off x="8478697" y="5135555"/>
            <a:ext cx="233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4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3EAD17B-7217-FBDC-E0E9-62E793AA2392}"/>
              </a:ext>
            </a:extLst>
          </p:cNvPr>
          <p:cNvSpPr txBox="1"/>
          <p:nvPr/>
        </p:nvSpPr>
        <p:spPr>
          <a:xfrm>
            <a:off x="8959559" y="5114823"/>
            <a:ext cx="233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96AD430-18B4-0017-2CCB-792E02E2AECC}"/>
              </a:ext>
            </a:extLst>
          </p:cNvPr>
          <p:cNvSpPr txBox="1"/>
          <p:nvPr/>
        </p:nvSpPr>
        <p:spPr>
          <a:xfrm>
            <a:off x="9407372" y="5116252"/>
            <a:ext cx="2653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6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39C3BA4-B5AE-208D-F447-29CBBF062BF9}"/>
              </a:ext>
            </a:extLst>
          </p:cNvPr>
          <p:cNvSpPr txBox="1"/>
          <p:nvPr/>
        </p:nvSpPr>
        <p:spPr>
          <a:xfrm>
            <a:off x="1442403" y="4570585"/>
            <a:ext cx="233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1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A5BD937-13CF-5BDF-40D6-C77C177E843B}"/>
              </a:ext>
            </a:extLst>
          </p:cNvPr>
          <p:cNvSpPr txBox="1"/>
          <p:nvPr/>
        </p:nvSpPr>
        <p:spPr>
          <a:xfrm>
            <a:off x="1708201" y="4570585"/>
            <a:ext cx="233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2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D6ABF5B-D99D-537B-A3D3-77572102A0C8}"/>
              </a:ext>
            </a:extLst>
          </p:cNvPr>
          <p:cNvSpPr txBox="1"/>
          <p:nvPr/>
        </p:nvSpPr>
        <p:spPr>
          <a:xfrm>
            <a:off x="1999337" y="4570585"/>
            <a:ext cx="233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3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D56ED84-F119-9A24-0478-79038215304F}"/>
              </a:ext>
            </a:extLst>
          </p:cNvPr>
          <p:cNvSpPr txBox="1"/>
          <p:nvPr/>
        </p:nvSpPr>
        <p:spPr>
          <a:xfrm>
            <a:off x="2314842" y="4570585"/>
            <a:ext cx="233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4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EE177D71-49DB-B0B8-C0E6-A78500BB485F}"/>
              </a:ext>
            </a:extLst>
          </p:cNvPr>
          <p:cNvSpPr txBox="1"/>
          <p:nvPr/>
        </p:nvSpPr>
        <p:spPr>
          <a:xfrm>
            <a:off x="2617467" y="4570585"/>
            <a:ext cx="233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5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38E9684-FD4E-4D63-BC7E-8E196B571A01}"/>
              </a:ext>
            </a:extLst>
          </p:cNvPr>
          <p:cNvSpPr txBox="1"/>
          <p:nvPr/>
        </p:nvSpPr>
        <p:spPr>
          <a:xfrm>
            <a:off x="2948490" y="4570585"/>
            <a:ext cx="2653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6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33814BBD-7902-C7D2-391E-F28E45A1DA03}"/>
              </a:ext>
            </a:extLst>
          </p:cNvPr>
          <p:cNvCxnSpPr>
            <a:cxnSpLocks/>
          </p:cNvCxnSpPr>
          <p:nvPr/>
        </p:nvCxnSpPr>
        <p:spPr>
          <a:xfrm>
            <a:off x="980439" y="4581304"/>
            <a:ext cx="26279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FFD3E65B-32D1-CDAA-E087-5A678DAA43ED}"/>
              </a:ext>
            </a:extLst>
          </p:cNvPr>
          <p:cNvSpPr txBox="1"/>
          <p:nvPr/>
        </p:nvSpPr>
        <p:spPr>
          <a:xfrm>
            <a:off x="538876" y="4458193"/>
            <a:ext cx="8098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70Kda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81033A73-7FD3-575A-6AD6-044C61EAE480}"/>
              </a:ext>
            </a:extLst>
          </p:cNvPr>
          <p:cNvCxnSpPr>
            <a:cxnSpLocks/>
          </p:cNvCxnSpPr>
          <p:nvPr/>
        </p:nvCxnSpPr>
        <p:spPr>
          <a:xfrm>
            <a:off x="980439" y="4324050"/>
            <a:ext cx="200119" cy="1049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091600C2-F50A-E96D-D52E-3805E992DB67}"/>
              </a:ext>
            </a:extLst>
          </p:cNvPr>
          <p:cNvSpPr txBox="1"/>
          <p:nvPr/>
        </p:nvSpPr>
        <p:spPr>
          <a:xfrm>
            <a:off x="760903" y="1665840"/>
            <a:ext cx="8098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100Kda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C17E1F0-E31A-0224-7867-227CECDE746C}"/>
              </a:ext>
            </a:extLst>
          </p:cNvPr>
          <p:cNvSpPr txBox="1"/>
          <p:nvPr/>
        </p:nvSpPr>
        <p:spPr>
          <a:xfrm>
            <a:off x="486572" y="4194706"/>
            <a:ext cx="8098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100Kda</a:t>
            </a:r>
          </a:p>
        </p:txBody>
      </p:sp>
    </p:spTree>
    <p:extLst>
      <p:ext uri="{BB962C8B-B14F-4D97-AF65-F5344CB8AC3E}">
        <p14:creationId xmlns:p14="http://schemas.microsoft.com/office/powerpoint/2010/main" val="41231367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78</Words>
  <Application>Microsoft Office PowerPoint</Application>
  <PresentationFormat>Widescreen</PresentationFormat>
  <Paragraphs>65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Aptos</vt:lpstr>
      <vt:lpstr>Aptos Display</vt:lpstr>
      <vt:lpstr>Arial</vt:lpstr>
      <vt:lpstr>Times New Roman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Qian Liu, Dr</dc:creator>
  <cp:lastModifiedBy>Qian Liu, Dr</cp:lastModifiedBy>
  <cp:revision>6</cp:revision>
  <dcterms:created xsi:type="dcterms:W3CDTF">2024-11-12T20:43:57Z</dcterms:created>
  <dcterms:modified xsi:type="dcterms:W3CDTF">2024-11-13T15:26:20Z</dcterms:modified>
</cp:coreProperties>
</file>