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" y="1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5AA0-DD99-FCB3-0F74-3897D8804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B0D11-E063-5E2E-B742-28C04ECF8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E9559-0A88-BCBC-51A7-80A0C0F3D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2FD7-DE8C-40F9-9CAC-6B9CB61929F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1A3AC-C7FC-7D2A-D247-57FBD355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F99BC-DEAA-7986-E0C8-54FEC504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54A-0CAC-4847-8C90-1AED7708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DA31-C0D1-D267-1E25-CED62B34F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CF43B-32EB-A319-6BC5-12FEC35FF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41E30-6A04-1DFF-7E93-D5CB16AD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2FD7-DE8C-40F9-9CAC-6B9CB61929F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E6BB8-0285-943E-9042-BE778625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0C7D0-79E9-BB3F-DA82-EEA1D4F2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54A-0CAC-4847-8C90-1AED7708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0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F2667-82B7-D8EE-5BDB-03C59EE53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6AF75-B3DB-EF99-A691-85D2393F2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E4DBB-42D1-0C7E-356E-BB0A45C3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2FD7-DE8C-40F9-9CAC-6B9CB61929F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F921F-0198-0456-C725-D0FBC1BA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3CD07-3DA7-5191-2E31-CC2E2739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54A-0CAC-4847-8C90-1AED7708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0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26BF-4BD3-869A-ED3B-1DCBCF1BA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C3A66-18BB-16B4-F13A-C101B9125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89A15-486B-6A81-57C6-1DAF1242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2FD7-DE8C-40F9-9CAC-6B9CB61929F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F2A1B-BD01-1192-EE67-63EB62B37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9C3D8-4424-4F2B-65C9-508DB254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54A-0CAC-4847-8C90-1AED7708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8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378C-8917-FDCF-861C-94929218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EB9FB-9DF6-06A9-0354-60D794FA6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D8DA-D3C7-2DA9-D71A-2DEC0A823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2FD7-DE8C-40F9-9CAC-6B9CB61929F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DB5CD-5A12-A35B-26F7-8C74C9E6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578E6-A478-0EC4-F3C9-E52820A1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54A-0CAC-4847-8C90-1AED7708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7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8F97-EEF2-240D-C44C-0D01E445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5DBF8-E8B9-B445-3668-8073FFF1A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077CF-A979-BD27-3F50-EACE3B7DC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C5665-1E52-D36C-BADD-7318FD81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2FD7-DE8C-40F9-9CAC-6B9CB61929F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155BD-C01B-95BE-BCD3-B5F9FD99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1CCD9-2AC3-AC22-6EFB-B043A6E0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54A-0CAC-4847-8C90-1AED7708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8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E89C-FCD5-71F6-2F76-DEF04E19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7E8D-27BC-E754-4BA5-3602CF98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11E03-9990-E4F8-9890-030DB3C29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2DC69-C370-640E-BFD1-0455611B3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D6C09-D1BE-4F92-0CC2-D8D422FF8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09BDE-1421-7686-6AFC-3B61F315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2FD7-DE8C-40F9-9CAC-6B9CB61929F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CCAD1D-789F-C83E-D68D-BC5579C4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880A4-4727-EFCF-D8F6-488E1B7B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54A-0CAC-4847-8C90-1AED7708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7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94C3-5F02-A772-A25A-EB4D63BC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6F6F2-166A-0196-D480-84D31073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2FD7-DE8C-40F9-9CAC-6B9CB61929F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14952-6F05-D627-696D-8F88E38AC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D9B77-FAA9-B1BA-F7A6-15CAE750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54A-0CAC-4847-8C90-1AED7708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1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48F8DE-6E52-29B2-DB11-2CEB31F2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2FD7-DE8C-40F9-9CAC-6B9CB61929F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16973-D84F-C660-8537-3BE5380B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BA356-4BCB-1C99-8E93-2937E7D3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54A-0CAC-4847-8C90-1AED7708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3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A9251-5D25-6E5D-7A6B-F902075F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28946-6414-32FF-C7A8-D47E3E5B0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709A5-8082-D606-7350-704DA2918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03BBF-FBE1-4FD9-CF9B-4B46C429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2FD7-DE8C-40F9-9CAC-6B9CB61929F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42FD0-A50A-62E8-EBCF-63C3DF76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E2468-A584-FF41-83EA-C5A11448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54A-0CAC-4847-8C90-1AED7708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B5D6-B613-0C1F-1DF1-8376D8B4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861B7-BF92-3162-76B7-7171FB0D0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A4FBA-F164-C5B8-B309-D52B0DE99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919BA-E8C1-0396-7448-459F1A67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2FD7-DE8C-40F9-9CAC-6B9CB61929F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AA7FB-0648-1CEF-0B43-7F62A820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674AC-36BC-726F-8160-A2F4992C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54A-0CAC-4847-8C90-1AED7708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8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51ACFF-36FA-182D-AC9E-4ABA9885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D9A6D-4BE1-F627-EC52-51C6D0B43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6E0A3-670E-581A-8CED-51D625CB4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9E2FD7-DE8C-40F9-9CAC-6B9CB61929F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7EC6C-4402-DB79-FCD2-52ACE44B8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C1DE5-B72F-9895-0570-2D1725140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57854A-0CAC-4847-8C90-1AED7708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test tube&#10;&#10;Description automatically generated">
            <a:extLst>
              <a:ext uri="{FF2B5EF4-FFF2-40B4-BE49-F238E27FC236}">
                <a16:creationId xmlns:a16="http://schemas.microsoft.com/office/drawing/2014/main" id="{C18B106A-B206-B4C9-03AA-00D214B2C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t="49739" r="6237" b="23205"/>
          <a:stretch/>
        </p:blipFill>
        <p:spPr>
          <a:xfrm>
            <a:off x="2947333" y="813518"/>
            <a:ext cx="4559855" cy="1120513"/>
          </a:xfrm>
          <a:prstGeom prst="rect">
            <a:avLst/>
          </a:prstGeom>
        </p:spPr>
      </p:pic>
      <p:pic>
        <p:nvPicPr>
          <p:cNvPr id="3" name="Picture 2" descr="A close-up of a white rectangular object&#10;&#10;Description automatically generated">
            <a:extLst>
              <a:ext uri="{FF2B5EF4-FFF2-40B4-BE49-F238E27FC236}">
                <a16:creationId xmlns:a16="http://schemas.microsoft.com/office/drawing/2014/main" id="{B2EE0B7E-F624-71F9-BE38-22FECCC8C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t="39948" r="9713" b="26607"/>
          <a:stretch/>
        </p:blipFill>
        <p:spPr>
          <a:xfrm>
            <a:off x="2947333" y="2368656"/>
            <a:ext cx="4559855" cy="1385075"/>
          </a:xfrm>
          <a:prstGeom prst="rect">
            <a:avLst/>
          </a:prstGeom>
        </p:spPr>
      </p:pic>
      <p:pic>
        <p:nvPicPr>
          <p:cNvPr id="4" name="Picture 3" descr="A close-up of a white paper&#10;&#10;Description automatically generated">
            <a:extLst>
              <a:ext uri="{FF2B5EF4-FFF2-40B4-BE49-F238E27FC236}">
                <a16:creationId xmlns:a16="http://schemas.microsoft.com/office/drawing/2014/main" id="{5531D39D-5291-092A-06A7-A0A952D68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91" r="11975" b="21959"/>
          <a:stretch/>
        </p:blipFill>
        <p:spPr>
          <a:xfrm>
            <a:off x="3014790" y="4228722"/>
            <a:ext cx="4559855" cy="987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23BFE-0490-C863-25F5-1A7F757EE231}"/>
              </a:ext>
            </a:extLst>
          </p:cNvPr>
          <p:cNvSpPr txBox="1"/>
          <p:nvPr/>
        </p:nvSpPr>
        <p:spPr>
          <a:xfrm>
            <a:off x="710124" y="5917945"/>
            <a:ext cx="10351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5-figure supplement 1B, Source Data 2.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membranes corresponding to Figure </a:t>
            </a:r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5-figure supplement 1B. Lane 2-4 are corresponding to panel 1-3 in figure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5-figure supplement 1B.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B011B-7C1D-B567-4DBC-9AC0414717E4}"/>
              </a:ext>
            </a:extLst>
          </p:cNvPr>
          <p:cNvSpPr txBox="1"/>
          <p:nvPr/>
        </p:nvSpPr>
        <p:spPr>
          <a:xfrm rot="18900000">
            <a:off x="3293183" y="376084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AA791-2F6A-08FB-B3D1-40AE2C914DF4}"/>
              </a:ext>
            </a:extLst>
          </p:cNvPr>
          <p:cNvSpPr txBox="1"/>
          <p:nvPr/>
        </p:nvSpPr>
        <p:spPr>
          <a:xfrm rot="18900000">
            <a:off x="4158558" y="376086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LI4A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A770A-EDCC-3E78-B9B5-797B894CA1A1}"/>
              </a:ext>
            </a:extLst>
          </p:cNvPr>
          <p:cNvSpPr txBox="1"/>
          <p:nvPr/>
        </p:nvSpPr>
        <p:spPr>
          <a:xfrm rot="18900000">
            <a:off x="3737653" y="381784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46C0B7-6265-E748-4F6D-C7332DFA5839}"/>
              </a:ext>
            </a:extLst>
          </p:cNvPr>
          <p:cNvSpPr txBox="1"/>
          <p:nvPr/>
        </p:nvSpPr>
        <p:spPr>
          <a:xfrm rot="18900000">
            <a:off x="3300679" y="1923265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FD13D-C842-B1BC-4E29-570CD346D120}"/>
              </a:ext>
            </a:extLst>
          </p:cNvPr>
          <p:cNvSpPr txBox="1"/>
          <p:nvPr/>
        </p:nvSpPr>
        <p:spPr>
          <a:xfrm rot="18900000">
            <a:off x="4166054" y="1923267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LI4A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CE71EF-C117-FAC1-AEDE-66FA5EDC5D83}"/>
              </a:ext>
            </a:extLst>
          </p:cNvPr>
          <p:cNvSpPr txBox="1"/>
          <p:nvPr/>
        </p:nvSpPr>
        <p:spPr>
          <a:xfrm rot="18900000">
            <a:off x="3745149" y="1928965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5236E-560C-FC9F-154B-7A4F3ECA64AF}"/>
              </a:ext>
            </a:extLst>
          </p:cNvPr>
          <p:cNvSpPr txBox="1"/>
          <p:nvPr/>
        </p:nvSpPr>
        <p:spPr>
          <a:xfrm rot="18900000">
            <a:off x="3390206" y="3796983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C3FD00-30E2-D42C-4154-1045C10D7B0E}"/>
              </a:ext>
            </a:extLst>
          </p:cNvPr>
          <p:cNvSpPr txBox="1"/>
          <p:nvPr/>
        </p:nvSpPr>
        <p:spPr>
          <a:xfrm rot="18900000">
            <a:off x="4255581" y="3796985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LI4A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D4F979-09CE-2749-536D-94D037BC3312}"/>
              </a:ext>
            </a:extLst>
          </p:cNvPr>
          <p:cNvSpPr txBox="1"/>
          <p:nvPr/>
        </p:nvSpPr>
        <p:spPr>
          <a:xfrm rot="18900000">
            <a:off x="3834676" y="3802683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E54AC3-E1B9-9888-CC80-1C0D604B3987}"/>
              </a:ext>
            </a:extLst>
          </p:cNvPr>
          <p:cNvSpPr txBox="1"/>
          <p:nvPr/>
        </p:nvSpPr>
        <p:spPr>
          <a:xfrm>
            <a:off x="7507188" y="4606865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GAPDH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6B644D-D63C-0740-C0A1-06409B0201DC}"/>
              </a:ext>
            </a:extLst>
          </p:cNvPr>
          <p:cNvSpPr txBox="1"/>
          <p:nvPr/>
        </p:nvSpPr>
        <p:spPr>
          <a:xfrm>
            <a:off x="7408672" y="1164589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F0-FLAG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9EDE89-AD5B-12BF-BF7E-8F5534FFAFEF}"/>
              </a:ext>
            </a:extLst>
          </p:cNvPr>
          <p:cNvSpPr txBox="1"/>
          <p:nvPr/>
        </p:nvSpPr>
        <p:spPr>
          <a:xfrm>
            <a:off x="7408672" y="2687067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F2-FLAG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AABC63-C868-BC82-017E-A2C1624FD11D}"/>
              </a:ext>
            </a:extLst>
          </p:cNvPr>
          <p:cNvSpPr txBox="1"/>
          <p:nvPr/>
        </p:nvSpPr>
        <p:spPr>
          <a:xfrm>
            <a:off x="3117090" y="1755397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78B5F2-D9C2-03DB-BF84-ABBACB0E0060}"/>
              </a:ext>
            </a:extLst>
          </p:cNvPr>
          <p:cNvSpPr txBox="1"/>
          <p:nvPr/>
        </p:nvSpPr>
        <p:spPr>
          <a:xfrm>
            <a:off x="3460895" y="1755397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BE70D8-1B3A-08EF-F186-79EEC5325E97}"/>
              </a:ext>
            </a:extLst>
          </p:cNvPr>
          <p:cNvSpPr txBox="1"/>
          <p:nvPr/>
        </p:nvSpPr>
        <p:spPr>
          <a:xfrm>
            <a:off x="3955180" y="1755397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4B65E7-5704-12F0-C184-72094F048982}"/>
              </a:ext>
            </a:extLst>
          </p:cNvPr>
          <p:cNvSpPr txBox="1"/>
          <p:nvPr/>
        </p:nvSpPr>
        <p:spPr>
          <a:xfrm>
            <a:off x="4470766" y="1755397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2D4D09-9180-DBC9-E069-991FDA201BF6}"/>
              </a:ext>
            </a:extLst>
          </p:cNvPr>
          <p:cNvSpPr txBox="1"/>
          <p:nvPr/>
        </p:nvSpPr>
        <p:spPr>
          <a:xfrm>
            <a:off x="4876251" y="1755397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363A2E-7F62-8FF8-3741-511BF2609EF2}"/>
              </a:ext>
            </a:extLst>
          </p:cNvPr>
          <p:cNvSpPr txBox="1"/>
          <p:nvPr/>
        </p:nvSpPr>
        <p:spPr>
          <a:xfrm>
            <a:off x="5281736" y="1755397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6A11F5-5D35-0E92-AB13-764C7825A1D8}"/>
              </a:ext>
            </a:extLst>
          </p:cNvPr>
          <p:cNvSpPr txBox="1"/>
          <p:nvPr/>
        </p:nvSpPr>
        <p:spPr>
          <a:xfrm>
            <a:off x="5765640" y="1755397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8AD387-1CD2-8AA6-C3D3-C738CC79D5A6}"/>
              </a:ext>
            </a:extLst>
          </p:cNvPr>
          <p:cNvSpPr txBox="1"/>
          <p:nvPr/>
        </p:nvSpPr>
        <p:spPr>
          <a:xfrm>
            <a:off x="6191904" y="1755397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FC26CF-9E12-825A-100F-1869637A6FDE}"/>
              </a:ext>
            </a:extLst>
          </p:cNvPr>
          <p:cNvSpPr txBox="1"/>
          <p:nvPr/>
        </p:nvSpPr>
        <p:spPr>
          <a:xfrm>
            <a:off x="6632668" y="1755397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4772DC-5C28-014D-0F09-86B28E7C154E}"/>
              </a:ext>
            </a:extLst>
          </p:cNvPr>
          <p:cNvSpPr txBox="1"/>
          <p:nvPr/>
        </p:nvSpPr>
        <p:spPr>
          <a:xfrm>
            <a:off x="7042064" y="1755397"/>
            <a:ext cx="404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42B49D-4DBD-7A73-9325-7C800165561C}"/>
              </a:ext>
            </a:extLst>
          </p:cNvPr>
          <p:cNvSpPr txBox="1"/>
          <p:nvPr/>
        </p:nvSpPr>
        <p:spPr>
          <a:xfrm>
            <a:off x="3126192" y="3507511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B9BC12-E5FA-503D-0CC7-F945337CB178}"/>
              </a:ext>
            </a:extLst>
          </p:cNvPr>
          <p:cNvSpPr txBox="1"/>
          <p:nvPr/>
        </p:nvSpPr>
        <p:spPr>
          <a:xfrm>
            <a:off x="3469997" y="3507511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BB6909-2845-7D63-EF4A-2FAB4115B357}"/>
              </a:ext>
            </a:extLst>
          </p:cNvPr>
          <p:cNvSpPr txBox="1"/>
          <p:nvPr/>
        </p:nvSpPr>
        <p:spPr>
          <a:xfrm>
            <a:off x="3964282" y="3507511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F851CF-470D-ED33-6EF7-F6389BC0D8E7}"/>
              </a:ext>
            </a:extLst>
          </p:cNvPr>
          <p:cNvSpPr txBox="1"/>
          <p:nvPr/>
        </p:nvSpPr>
        <p:spPr>
          <a:xfrm>
            <a:off x="4479868" y="3507511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99E068-613E-3194-AF92-AFF1D59A792A}"/>
              </a:ext>
            </a:extLst>
          </p:cNvPr>
          <p:cNvSpPr txBox="1"/>
          <p:nvPr/>
        </p:nvSpPr>
        <p:spPr>
          <a:xfrm>
            <a:off x="4885353" y="3507511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302353-189D-A307-E6DC-4D7521042FF0}"/>
              </a:ext>
            </a:extLst>
          </p:cNvPr>
          <p:cNvSpPr txBox="1"/>
          <p:nvPr/>
        </p:nvSpPr>
        <p:spPr>
          <a:xfrm>
            <a:off x="5290838" y="3507511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B88962-F667-04B4-44D9-903C7899A5E2}"/>
              </a:ext>
            </a:extLst>
          </p:cNvPr>
          <p:cNvSpPr txBox="1"/>
          <p:nvPr/>
        </p:nvSpPr>
        <p:spPr>
          <a:xfrm>
            <a:off x="5774742" y="3507511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5537D5-66A2-21FF-C4E7-BFA5F194D1A7}"/>
              </a:ext>
            </a:extLst>
          </p:cNvPr>
          <p:cNvSpPr txBox="1"/>
          <p:nvPr/>
        </p:nvSpPr>
        <p:spPr>
          <a:xfrm>
            <a:off x="6201006" y="3507511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955238-7308-DECB-545E-76708E28735A}"/>
              </a:ext>
            </a:extLst>
          </p:cNvPr>
          <p:cNvSpPr txBox="1"/>
          <p:nvPr/>
        </p:nvSpPr>
        <p:spPr>
          <a:xfrm>
            <a:off x="6641770" y="3507511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78A7CA-16ED-11E4-6484-32822616A0EB}"/>
              </a:ext>
            </a:extLst>
          </p:cNvPr>
          <p:cNvSpPr txBox="1"/>
          <p:nvPr/>
        </p:nvSpPr>
        <p:spPr>
          <a:xfrm>
            <a:off x="7051166" y="3507511"/>
            <a:ext cx="404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791867-E9BC-D052-5BC6-F5CC9B89BC12}"/>
              </a:ext>
            </a:extLst>
          </p:cNvPr>
          <p:cNvSpPr txBox="1"/>
          <p:nvPr/>
        </p:nvSpPr>
        <p:spPr>
          <a:xfrm>
            <a:off x="3123882" y="4961634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8DCBFE-AE00-5ECD-C530-643073D16F4A}"/>
              </a:ext>
            </a:extLst>
          </p:cNvPr>
          <p:cNvSpPr txBox="1"/>
          <p:nvPr/>
        </p:nvSpPr>
        <p:spPr>
          <a:xfrm>
            <a:off x="3467687" y="4961634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E79330-F17C-89DC-3230-C776D6B3E718}"/>
              </a:ext>
            </a:extLst>
          </p:cNvPr>
          <p:cNvSpPr txBox="1"/>
          <p:nvPr/>
        </p:nvSpPr>
        <p:spPr>
          <a:xfrm>
            <a:off x="3961972" y="4961634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5C9A97-0F74-9940-FDE3-D5F28C5B5B72}"/>
              </a:ext>
            </a:extLst>
          </p:cNvPr>
          <p:cNvSpPr txBox="1"/>
          <p:nvPr/>
        </p:nvSpPr>
        <p:spPr>
          <a:xfrm>
            <a:off x="4477558" y="4961634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64B510-077E-722D-DE73-C2B728F933AC}"/>
              </a:ext>
            </a:extLst>
          </p:cNvPr>
          <p:cNvSpPr txBox="1"/>
          <p:nvPr/>
        </p:nvSpPr>
        <p:spPr>
          <a:xfrm>
            <a:off x="4883043" y="4961634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0C81DC-326A-71DF-01E5-DC849A7F850E}"/>
              </a:ext>
            </a:extLst>
          </p:cNvPr>
          <p:cNvSpPr txBox="1"/>
          <p:nvPr/>
        </p:nvSpPr>
        <p:spPr>
          <a:xfrm>
            <a:off x="5288528" y="4961634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9DC447-FF71-42AC-7F5A-63CC921D4BEE}"/>
              </a:ext>
            </a:extLst>
          </p:cNvPr>
          <p:cNvSpPr txBox="1"/>
          <p:nvPr/>
        </p:nvSpPr>
        <p:spPr>
          <a:xfrm>
            <a:off x="5772432" y="4961634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DCD456-B297-610D-6394-8617D3767A71}"/>
              </a:ext>
            </a:extLst>
          </p:cNvPr>
          <p:cNvSpPr txBox="1"/>
          <p:nvPr/>
        </p:nvSpPr>
        <p:spPr>
          <a:xfrm>
            <a:off x="6198696" y="4961634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04D33A-74B8-EE17-F527-8CCB22682049}"/>
              </a:ext>
            </a:extLst>
          </p:cNvPr>
          <p:cNvSpPr txBox="1"/>
          <p:nvPr/>
        </p:nvSpPr>
        <p:spPr>
          <a:xfrm>
            <a:off x="6639460" y="4961634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329ACA-53A2-7D97-233E-A20E066B4DF4}"/>
              </a:ext>
            </a:extLst>
          </p:cNvPr>
          <p:cNvSpPr txBox="1"/>
          <p:nvPr/>
        </p:nvSpPr>
        <p:spPr>
          <a:xfrm>
            <a:off x="7048856" y="4961634"/>
            <a:ext cx="404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10C651-E054-A64C-8844-CE804EDD8506}"/>
              </a:ext>
            </a:extLst>
          </p:cNvPr>
          <p:cNvSpPr txBox="1"/>
          <p:nvPr/>
        </p:nvSpPr>
        <p:spPr>
          <a:xfrm>
            <a:off x="2593586" y="1684491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55Kda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28A114-EE43-2FA6-A68B-DD20766CEF4F}"/>
              </a:ext>
            </a:extLst>
          </p:cNvPr>
          <p:cNvSpPr txBox="1"/>
          <p:nvPr/>
        </p:nvSpPr>
        <p:spPr>
          <a:xfrm>
            <a:off x="2641693" y="2500955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25Kda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91A70C-1D15-8162-1F5C-49FA9DF077D3}"/>
              </a:ext>
            </a:extLst>
          </p:cNvPr>
          <p:cNvSpPr txBox="1"/>
          <p:nvPr/>
        </p:nvSpPr>
        <p:spPr>
          <a:xfrm>
            <a:off x="2575633" y="1325061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100Kda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61453-B214-95EE-4E4F-28E7396DB9A6}"/>
              </a:ext>
            </a:extLst>
          </p:cNvPr>
          <p:cNvSpPr txBox="1"/>
          <p:nvPr/>
        </p:nvSpPr>
        <p:spPr>
          <a:xfrm>
            <a:off x="2595248" y="1478699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70Kda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84B87A-BBF6-1989-54F9-473414349506}"/>
              </a:ext>
            </a:extLst>
          </p:cNvPr>
          <p:cNvSpPr txBox="1"/>
          <p:nvPr/>
        </p:nvSpPr>
        <p:spPr>
          <a:xfrm>
            <a:off x="2575633" y="1192355"/>
            <a:ext cx="942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130Kda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BF38A2-1AF3-E37D-99B1-2574E0A39FFF}"/>
              </a:ext>
            </a:extLst>
          </p:cNvPr>
          <p:cNvSpPr txBox="1"/>
          <p:nvPr/>
        </p:nvSpPr>
        <p:spPr>
          <a:xfrm>
            <a:off x="2575633" y="1022998"/>
            <a:ext cx="942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180Kda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F480E0-079C-5D7C-27EC-65F0B8D1050A}"/>
              </a:ext>
            </a:extLst>
          </p:cNvPr>
          <p:cNvSpPr txBox="1"/>
          <p:nvPr/>
        </p:nvSpPr>
        <p:spPr>
          <a:xfrm>
            <a:off x="2634623" y="3152742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15Kda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EE3D58-5272-4C71-B4C7-84744EB19FFE}"/>
              </a:ext>
            </a:extLst>
          </p:cNvPr>
          <p:cNvSpPr txBox="1"/>
          <p:nvPr/>
        </p:nvSpPr>
        <p:spPr>
          <a:xfrm>
            <a:off x="2691589" y="4729976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35Kda</a:t>
            </a:r>
          </a:p>
        </p:txBody>
      </p:sp>
    </p:spTree>
    <p:extLst>
      <p:ext uri="{BB962C8B-B14F-4D97-AF65-F5344CB8AC3E}">
        <p14:creationId xmlns:p14="http://schemas.microsoft.com/office/powerpoint/2010/main" val="283430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82</Words>
  <Application>Microsoft Office PowerPoint</Application>
  <PresentationFormat>Widescreen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Qian Liu, Dr</dc:creator>
  <cp:lastModifiedBy>Qian Liu, Dr</cp:lastModifiedBy>
  <cp:revision>4</cp:revision>
  <dcterms:created xsi:type="dcterms:W3CDTF">2024-11-12T20:43:57Z</dcterms:created>
  <dcterms:modified xsi:type="dcterms:W3CDTF">2024-11-12T23:56:40Z</dcterms:modified>
</cp:coreProperties>
</file>