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30E2-6C9A-457F-DB45-A8F79F759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AE144-BC9E-AA33-0D2F-D71C3CAE5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6D134-83B3-4077-ECC4-3154C2CE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35E61-4D17-9560-E7F0-597762AC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2125-FDCC-CD4F-A9E1-60C1D795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2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B2A3-FE70-71A9-98C5-8070486A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4676-E943-501F-73D6-F5AE5B6C1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041B8-0F8F-6E99-E9F3-B0D8FEF7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A3A5-867D-DDB0-4047-596BFD53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1DC2-1E9E-160E-31C5-316D9B3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68490-4E6F-31BE-3593-2B218FCD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EFEE6-1500-CD4F-672F-7D1BF755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C304B-002F-7557-63F5-5A63D74F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1163A-2640-C4A4-49A7-CF8CB2E1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7288-BAD9-0DA6-ED42-776014E1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70FC-89BB-E7E4-6C4A-2C045739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20A9-9CF8-04F6-BDF9-AF6DBA9A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9DB1E-430D-5731-380F-F78FE223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8FCEC-2697-B06C-0939-86123D41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9025-0F67-59B6-AD0C-81ACCF92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3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227A-A686-B776-7AFB-0E17D3B9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C33AC-43B4-6A89-56EA-A8FE7A836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097D5-93EA-2022-B7EF-F4B9F410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56DE-C9EF-1E77-FF36-56F27A7C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E377-08C7-93A4-F440-F7CF37BF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7497-441B-267A-CA84-C9D53214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AE0A6-6D3B-1A48-2AFA-75B666265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A138C-0AA6-9090-1790-28E264886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E0F79-6FA0-E38C-3C34-69159305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E69BF-EEC2-A7AA-FA1E-F21D9180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4C94-6B2C-B675-EF30-818F8D0D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704A-0802-871D-8EDF-6ADE35E4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565F-C1A6-418D-499F-5FC2317F5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E150D-292C-3045-8E4B-F4C9344E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9FCC1-0849-F749-2752-E80BABDB7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3301E-F57E-E589-027C-D0A465BD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5F604-9901-33D7-23F8-9F419B20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0940B-96FE-7125-5EB2-CA22D1D2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9ED10-F928-3F1B-1E1A-5F5A6AAD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1C6B-BABE-9C82-C16A-55923B65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9F80F-BC97-9E48-2FF7-3474DBF8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20546-F74E-8DB4-743D-1F49B70C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4254C-7EB7-9040-7EA5-5D4B433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C417D-83AA-072E-3468-2550AC2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5585E-1F7C-70D1-C20F-415C5B10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CE48E-10D6-7969-3E7E-277FD048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5B2A-4064-47B9-B800-E6D2F567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A0B1-7D6C-8F08-6643-F0ED8A5C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9DA57-9CBA-C60A-B719-BC9BE8444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47803-A30D-8833-518F-2F58FF1D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E70F1-12EA-4AD9-1CFB-E8801A1A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3518B-893C-C3B0-C14E-E7EE9A5D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817B-2EED-44EF-D3EE-69D1735E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8A018-45EA-66B0-0B39-F16F9A49D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FEB19-14DA-2F35-5521-31DF86A56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FC103-4E0B-43F5-FD53-00667D81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4271C-8AE6-FFDB-B80D-CBFACDF6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642AF-4298-1D70-70CB-0610B5D6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17772-998B-10A1-4CB9-0EF7CB26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FDB44-34DF-93F0-9C37-29F842875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1D3DE-B1FB-DD55-6A8D-758A1111D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2D2CB-8ECF-4418-BD15-9B9C2890C3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2C7D6-3B96-4A17-5917-388653787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65E3F-0FC5-91C7-38A3-BE6C0AA69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84C0D-F026-48AA-A177-0909B164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trip with holes&#10;&#10;Description automatically generated">
            <a:extLst>
              <a:ext uri="{FF2B5EF4-FFF2-40B4-BE49-F238E27FC236}">
                <a16:creationId xmlns:a16="http://schemas.microsoft.com/office/drawing/2014/main" id="{D4FC3669-7743-D750-B82C-C8BDBBB2E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34785" r="7335" b="32044"/>
          <a:stretch/>
        </p:blipFill>
        <p:spPr>
          <a:xfrm>
            <a:off x="2994733" y="769444"/>
            <a:ext cx="4556986" cy="1309728"/>
          </a:xfrm>
          <a:prstGeom prst="rect">
            <a:avLst/>
          </a:prstGeom>
        </p:spPr>
      </p:pic>
      <p:pic>
        <p:nvPicPr>
          <p:cNvPr id="3" name="Picture 2" descr="A black and white photo of a rectangular object&#10;&#10;Description automatically generated">
            <a:extLst>
              <a:ext uri="{FF2B5EF4-FFF2-40B4-BE49-F238E27FC236}">
                <a16:creationId xmlns:a16="http://schemas.microsoft.com/office/drawing/2014/main" id="{9C796ED7-3A43-6A12-430F-925A09975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5" b="17826"/>
          <a:stretch/>
        </p:blipFill>
        <p:spPr>
          <a:xfrm>
            <a:off x="2998245" y="2320578"/>
            <a:ext cx="4556986" cy="13782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CBFFF7-6A33-ABC9-485E-05E206D7EC7B}"/>
              </a:ext>
            </a:extLst>
          </p:cNvPr>
          <p:cNvSpPr txBox="1"/>
          <p:nvPr/>
        </p:nvSpPr>
        <p:spPr>
          <a:xfrm rot="18900000">
            <a:off x="5729272" y="423253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051FF8-C143-C807-45CA-CFC7D2758776}"/>
              </a:ext>
            </a:extLst>
          </p:cNvPr>
          <p:cNvSpPr txBox="1"/>
          <p:nvPr/>
        </p:nvSpPr>
        <p:spPr>
          <a:xfrm rot="18900000">
            <a:off x="6178503" y="40076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LI4A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6317A5-F303-C38C-B2D4-0B50089256A5}"/>
              </a:ext>
            </a:extLst>
          </p:cNvPr>
          <p:cNvSpPr txBox="1"/>
          <p:nvPr/>
        </p:nvSpPr>
        <p:spPr>
          <a:xfrm rot="18900000">
            <a:off x="5300846" y="40076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5842C2-8835-9C1E-346F-7DD4436980C2}"/>
              </a:ext>
            </a:extLst>
          </p:cNvPr>
          <p:cNvSpPr txBox="1"/>
          <p:nvPr/>
        </p:nvSpPr>
        <p:spPr>
          <a:xfrm>
            <a:off x="395282" y="6227909"/>
            <a:ext cx="11401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5-figure supplement 1F, Source Data 2.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membranes corresponding to Figure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5-figure supplement 1F.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B705AA-1A20-4F28-3F39-1D1DB9987D17}"/>
              </a:ext>
            </a:extLst>
          </p:cNvPr>
          <p:cNvSpPr txBox="1"/>
          <p:nvPr/>
        </p:nvSpPr>
        <p:spPr>
          <a:xfrm>
            <a:off x="2994732" y="1494416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574F6-50A9-7F76-B567-94E6742DEA46}"/>
              </a:ext>
            </a:extLst>
          </p:cNvPr>
          <p:cNvSpPr txBox="1"/>
          <p:nvPr/>
        </p:nvSpPr>
        <p:spPr>
          <a:xfrm>
            <a:off x="2994732" y="1681363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41F75-9906-457E-3EAF-F746B6A286A9}"/>
              </a:ext>
            </a:extLst>
          </p:cNvPr>
          <p:cNvSpPr txBox="1"/>
          <p:nvPr/>
        </p:nvSpPr>
        <p:spPr>
          <a:xfrm>
            <a:off x="2919787" y="1210569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2CC47-29CA-5E0F-662B-A86FBB026708}"/>
              </a:ext>
            </a:extLst>
          </p:cNvPr>
          <p:cNvSpPr txBox="1"/>
          <p:nvPr/>
        </p:nvSpPr>
        <p:spPr>
          <a:xfrm>
            <a:off x="2994732" y="1353013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984BA-08C3-203C-3F04-A1466E5AE276}"/>
              </a:ext>
            </a:extLst>
          </p:cNvPr>
          <p:cNvSpPr txBox="1"/>
          <p:nvPr/>
        </p:nvSpPr>
        <p:spPr>
          <a:xfrm>
            <a:off x="2919787" y="1060742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130Kda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AEE52C-BC28-53A1-C687-C9231374E681}"/>
              </a:ext>
            </a:extLst>
          </p:cNvPr>
          <p:cNvSpPr txBox="1"/>
          <p:nvPr/>
        </p:nvSpPr>
        <p:spPr>
          <a:xfrm>
            <a:off x="2767547" y="2637014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25Kda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16B1D9-FBF3-8FC0-BCC6-92B0C74AB764}"/>
              </a:ext>
            </a:extLst>
          </p:cNvPr>
          <p:cNvSpPr txBox="1"/>
          <p:nvPr/>
        </p:nvSpPr>
        <p:spPr>
          <a:xfrm rot="18900000">
            <a:off x="5967090" y="2009490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51AF2-3AFE-E987-7E37-E8D00BD46F82}"/>
              </a:ext>
            </a:extLst>
          </p:cNvPr>
          <p:cNvSpPr txBox="1"/>
          <p:nvPr/>
        </p:nvSpPr>
        <p:spPr>
          <a:xfrm rot="18900000">
            <a:off x="6331584" y="198700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LI4A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70EBC6-E2BA-B31F-5954-D2AB2686CCCE}"/>
              </a:ext>
            </a:extLst>
          </p:cNvPr>
          <p:cNvSpPr txBox="1"/>
          <p:nvPr/>
        </p:nvSpPr>
        <p:spPr>
          <a:xfrm rot="18900000">
            <a:off x="5538664" y="198700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F944AA-EB23-EE77-4BA3-8F02E1D353E1}"/>
              </a:ext>
            </a:extLst>
          </p:cNvPr>
          <p:cNvSpPr txBox="1"/>
          <p:nvPr/>
        </p:nvSpPr>
        <p:spPr>
          <a:xfrm>
            <a:off x="7502005" y="1218155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F0-FLAG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C75DD2-2469-7782-0140-F9F7218F53F8}"/>
              </a:ext>
            </a:extLst>
          </p:cNvPr>
          <p:cNvSpPr txBox="1"/>
          <p:nvPr/>
        </p:nvSpPr>
        <p:spPr>
          <a:xfrm>
            <a:off x="7502005" y="2833722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F2-FLAG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93C8E11-39AB-7D03-E921-D791BDA2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7" t="45341" r="4502" b="18793"/>
          <a:stretch/>
        </p:blipFill>
        <p:spPr>
          <a:xfrm>
            <a:off x="2994732" y="4269556"/>
            <a:ext cx="4444323" cy="1377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A6C5228-F4F2-7599-87F8-BFDA34C69633}"/>
              </a:ext>
            </a:extLst>
          </p:cNvPr>
          <p:cNvSpPr txBox="1"/>
          <p:nvPr/>
        </p:nvSpPr>
        <p:spPr>
          <a:xfrm>
            <a:off x="2684576" y="4904424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BCF34-7113-55BB-67AA-941DB11F3EAC}"/>
              </a:ext>
            </a:extLst>
          </p:cNvPr>
          <p:cNvSpPr txBox="1"/>
          <p:nvPr/>
        </p:nvSpPr>
        <p:spPr>
          <a:xfrm>
            <a:off x="2677809" y="5159832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2EAA7A-C323-8DBA-A7C8-2FB56AAB1773}"/>
              </a:ext>
            </a:extLst>
          </p:cNvPr>
          <p:cNvSpPr txBox="1"/>
          <p:nvPr/>
        </p:nvSpPr>
        <p:spPr>
          <a:xfrm>
            <a:off x="2655842" y="4544122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902F3E-CB3D-C69A-B7AF-EB7653847A27}"/>
              </a:ext>
            </a:extLst>
          </p:cNvPr>
          <p:cNvSpPr txBox="1"/>
          <p:nvPr/>
        </p:nvSpPr>
        <p:spPr>
          <a:xfrm>
            <a:off x="2655842" y="4719589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025BBD-2A0A-1A2B-E737-30ED16290A08}"/>
              </a:ext>
            </a:extLst>
          </p:cNvPr>
          <p:cNvSpPr txBox="1"/>
          <p:nvPr/>
        </p:nvSpPr>
        <p:spPr>
          <a:xfrm>
            <a:off x="2655843" y="4369234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130Kda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A48FE6-FC07-6BB9-C633-338BBD4D79AD}"/>
              </a:ext>
            </a:extLst>
          </p:cNvPr>
          <p:cNvSpPr txBox="1"/>
          <p:nvPr/>
        </p:nvSpPr>
        <p:spPr>
          <a:xfrm>
            <a:off x="2655844" y="4230937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180Kda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996EF-1E91-6E58-EC58-1CB4FC15640D}"/>
              </a:ext>
            </a:extLst>
          </p:cNvPr>
          <p:cNvSpPr txBox="1"/>
          <p:nvPr/>
        </p:nvSpPr>
        <p:spPr>
          <a:xfrm>
            <a:off x="7439055" y="4730961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G-HA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49B005-6882-4DED-4838-4DE9A95548A9}"/>
              </a:ext>
            </a:extLst>
          </p:cNvPr>
          <p:cNvSpPr txBox="1"/>
          <p:nvPr/>
        </p:nvSpPr>
        <p:spPr>
          <a:xfrm>
            <a:off x="3125719" y="5338932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4FCA07-B4C9-7215-F428-7307D3893BA8}"/>
              </a:ext>
            </a:extLst>
          </p:cNvPr>
          <p:cNvSpPr txBox="1"/>
          <p:nvPr/>
        </p:nvSpPr>
        <p:spPr>
          <a:xfrm>
            <a:off x="3376574" y="5338932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DD42D5-4DA8-B72A-49EB-25038FAB7E5F}"/>
              </a:ext>
            </a:extLst>
          </p:cNvPr>
          <p:cNvSpPr txBox="1"/>
          <p:nvPr/>
        </p:nvSpPr>
        <p:spPr>
          <a:xfrm>
            <a:off x="3667886" y="5338932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B832A2-1DBB-AA7F-F523-089D0427300B}"/>
              </a:ext>
            </a:extLst>
          </p:cNvPr>
          <p:cNvSpPr txBox="1"/>
          <p:nvPr/>
        </p:nvSpPr>
        <p:spPr>
          <a:xfrm>
            <a:off x="3955420" y="5338932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D25153-B4D0-DAC2-D9AE-9ED7771D90FF}"/>
              </a:ext>
            </a:extLst>
          </p:cNvPr>
          <p:cNvSpPr txBox="1"/>
          <p:nvPr/>
        </p:nvSpPr>
        <p:spPr>
          <a:xfrm>
            <a:off x="4246042" y="5338932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8E9301-2EED-B75D-E0F2-AF1E7B229819}"/>
              </a:ext>
            </a:extLst>
          </p:cNvPr>
          <p:cNvSpPr txBox="1"/>
          <p:nvPr/>
        </p:nvSpPr>
        <p:spPr>
          <a:xfrm>
            <a:off x="4463762" y="5338932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9A2A3A-3C0C-1A25-7967-41903A65EC01}"/>
              </a:ext>
            </a:extLst>
          </p:cNvPr>
          <p:cNvSpPr txBox="1"/>
          <p:nvPr/>
        </p:nvSpPr>
        <p:spPr>
          <a:xfrm>
            <a:off x="4725222" y="5338932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4C0506-D98C-8426-ED28-E2213522CD42}"/>
              </a:ext>
            </a:extLst>
          </p:cNvPr>
          <p:cNvSpPr txBox="1"/>
          <p:nvPr/>
        </p:nvSpPr>
        <p:spPr>
          <a:xfrm>
            <a:off x="4990078" y="5338932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2117A7-C2FA-51F1-140F-0E01D70DD223}"/>
              </a:ext>
            </a:extLst>
          </p:cNvPr>
          <p:cNvSpPr txBox="1"/>
          <p:nvPr/>
        </p:nvSpPr>
        <p:spPr>
          <a:xfrm>
            <a:off x="5307206" y="5338932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79F3F6-DBE4-8BF4-D61F-19AAB335678C}"/>
              </a:ext>
            </a:extLst>
          </p:cNvPr>
          <p:cNvSpPr txBox="1"/>
          <p:nvPr/>
        </p:nvSpPr>
        <p:spPr>
          <a:xfrm>
            <a:off x="5519834" y="5338932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C8E2B4-9C14-231F-D612-B1D2DEA07618}"/>
              </a:ext>
            </a:extLst>
          </p:cNvPr>
          <p:cNvSpPr txBox="1"/>
          <p:nvPr/>
        </p:nvSpPr>
        <p:spPr>
          <a:xfrm>
            <a:off x="5812855" y="5338932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A2D16E-F26A-BEE7-39B1-A0EE7C0B4D2D}"/>
              </a:ext>
            </a:extLst>
          </p:cNvPr>
          <p:cNvSpPr txBox="1"/>
          <p:nvPr/>
        </p:nvSpPr>
        <p:spPr>
          <a:xfrm>
            <a:off x="6099906" y="5338932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C5A7C-202E-6F35-C705-F5990057EA2D}"/>
              </a:ext>
            </a:extLst>
          </p:cNvPr>
          <p:cNvSpPr txBox="1"/>
          <p:nvPr/>
        </p:nvSpPr>
        <p:spPr>
          <a:xfrm>
            <a:off x="6361366" y="5338932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4361AB-4451-54FE-7455-3F1A5DF50C94}"/>
              </a:ext>
            </a:extLst>
          </p:cNvPr>
          <p:cNvSpPr txBox="1"/>
          <p:nvPr/>
        </p:nvSpPr>
        <p:spPr>
          <a:xfrm>
            <a:off x="6700254" y="5338932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C7F65-50E2-A913-0F4D-1A60C146EAF2}"/>
              </a:ext>
            </a:extLst>
          </p:cNvPr>
          <p:cNvSpPr txBox="1"/>
          <p:nvPr/>
        </p:nvSpPr>
        <p:spPr>
          <a:xfrm rot="18900000">
            <a:off x="6698018" y="3933259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LI4A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D64A7-4DCA-A331-D358-776E93C104AF}"/>
              </a:ext>
            </a:extLst>
          </p:cNvPr>
          <p:cNvSpPr txBox="1"/>
          <p:nvPr/>
        </p:nvSpPr>
        <p:spPr>
          <a:xfrm rot="18900000">
            <a:off x="5885833" y="390823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2D183-A379-D420-0B1D-0D59DE6C4E32}"/>
              </a:ext>
            </a:extLst>
          </p:cNvPr>
          <p:cNvSpPr txBox="1"/>
          <p:nvPr/>
        </p:nvSpPr>
        <p:spPr>
          <a:xfrm rot="18900000">
            <a:off x="6281790" y="3933259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7AEA7-BE99-84D9-3C76-78DEAD701ECD}"/>
              </a:ext>
            </a:extLst>
          </p:cNvPr>
          <p:cNvSpPr txBox="1"/>
          <p:nvPr/>
        </p:nvSpPr>
        <p:spPr>
          <a:xfrm>
            <a:off x="3496286" y="184170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5A6B60-74CF-51C8-453C-F8E9F92DFA42}"/>
              </a:ext>
            </a:extLst>
          </p:cNvPr>
          <p:cNvSpPr txBox="1"/>
          <p:nvPr/>
        </p:nvSpPr>
        <p:spPr>
          <a:xfrm>
            <a:off x="3906944" y="184170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26A921-D3EC-F4C4-78D8-453CAA6C3AE4}"/>
              </a:ext>
            </a:extLst>
          </p:cNvPr>
          <p:cNvSpPr txBox="1"/>
          <p:nvPr/>
        </p:nvSpPr>
        <p:spPr>
          <a:xfrm>
            <a:off x="4319074" y="184170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9C5B0A-FC3C-B044-AF71-FB9357A69C7F}"/>
              </a:ext>
            </a:extLst>
          </p:cNvPr>
          <p:cNvSpPr txBox="1"/>
          <p:nvPr/>
        </p:nvSpPr>
        <p:spPr>
          <a:xfrm>
            <a:off x="4756374" y="184170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1C6F71-4507-CEC0-737F-D08B65C7AF37}"/>
              </a:ext>
            </a:extLst>
          </p:cNvPr>
          <p:cNvSpPr txBox="1"/>
          <p:nvPr/>
        </p:nvSpPr>
        <p:spPr>
          <a:xfrm>
            <a:off x="5202419" y="184170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0EDFCC-B98A-6CB1-C056-10237D2738FD}"/>
              </a:ext>
            </a:extLst>
          </p:cNvPr>
          <p:cNvSpPr txBox="1"/>
          <p:nvPr/>
        </p:nvSpPr>
        <p:spPr>
          <a:xfrm>
            <a:off x="5540719" y="1841700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FD028E-1D48-C2DF-9BB3-04F42A5721AD}"/>
              </a:ext>
            </a:extLst>
          </p:cNvPr>
          <p:cNvSpPr txBox="1"/>
          <p:nvPr/>
        </p:nvSpPr>
        <p:spPr>
          <a:xfrm>
            <a:off x="5979579" y="1841700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7E9F75-621B-391E-09C4-99BDFF82CE81}"/>
              </a:ext>
            </a:extLst>
          </p:cNvPr>
          <p:cNvSpPr txBox="1"/>
          <p:nvPr/>
        </p:nvSpPr>
        <p:spPr>
          <a:xfrm>
            <a:off x="6464120" y="1841700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731980-CB40-BCFB-59AA-856365687C75}"/>
              </a:ext>
            </a:extLst>
          </p:cNvPr>
          <p:cNvSpPr txBox="1"/>
          <p:nvPr/>
        </p:nvSpPr>
        <p:spPr>
          <a:xfrm>
            <a:off x="3775522" y="364987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3379F4-C154-B09F-A22A-6E3E02A9414C}"/>
              </a:ext>
            </a:extLst>
          </p:cNvPr>
          <p:cNvSpPr txBox="1"/>
          <p:nvPr/>
        </p:nvSpPr>
        <p:spPr>
          <a:xfrm>
            <a:off x="4186180" y="364987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C5B4A89-78D2-850B-5B55-AE3CB1E9FC41}"/>
              </a:ext>
            </a:extLst>
          </p:cNvPr>
          <p:cNvSpPr txBox="1"/>
          <p:nvPr/>
        </p:nvSpPr>
        <p:spPr>
          <a:xfrm>
            <a:off x="4598310" y="364987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A8F426-DA72-2114-D174-A6A8D3C59FC5}"/>
              </a:ext>
            </a:extLst>
          </p:cNvPr>
          <p:cNvSpPr txBox="1"/>
          <p:nvPr/>
        </p:nvSpPr>
        <p:spPr>
          <a:xfrm>
            <a:off x="5035610" y="364987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9E5216-73D0-3D8A-AA0C-20BBC083605A}"/>
              </a:ext>
            </a:extLst>
          </p:cNvPr>
          <p:cNvSpPr txBox="1"/>
          <p:nvPr/>
        </p:nvSpPr>
        <p:spPr>
          <a:xfrm>
            <a:off x="5481655" y="364987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D5273A-EFAE-C4A9-C84D-1DA0FC105A0A}"/>
              </a:ext>
            </a:extLst>
          </p:cNvPr>
          <p:cNvSpPr txBox="1"/>
          <p:nvPr/>
        </p:nvSpPr>
        <p:spPr>
          <a:xfrm>
            <a:off x="5864393" y="3649879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47B333D-3938-B272-2A2B-D1CC4FA07056}"/>
              </a:ext>
            </a:extLst>
          </p:cNvPr>
          <p:cNvSpPr txBox="1"/>
          <p:nvPr/>
        </p:nvSpPr>
        <p:spPr>
          <a:xfrm>
            <a:off x="6220879" y="3649879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2EC73-B8D3-8032-B5B8-70D7553B3D74}"/>
              </a:ext>
            </a:extLst>
          </p:cNvPr>
          <p:cNvSpPr txBox="1"/>
          <p:nvPr/>
        </p:nvSpPr>
        <p:spPr>
          <a:xfrm>
            <a:off x="6596813" y="3649879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6671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72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Liu, Dr</dc:creator>
  <cp:lastModifiedBy>Qian Liu, Dr</cp:lastModifiedBy>
  <cp:revision>5</cp:revision>
  <dcterms:created xsi:type="dcterms:W3CDTF">2024-11-12T20:52:50Z</dcterms:created>
  <dcterms:modified xsi:type="dcterms:W3CDTF">2024-11-12T23:56:54Z</dcterms:modified>
</cp:coreProperties>
</file>