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" y="1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E44D-44F2-EDA5-D3F3-8A683A8C1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5BD59-3DF5-701C-59E1-60EE22AB8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725E5-4778-1D85-B197-0C6A435BB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6DF-8400-4E70-9BDB-90553909EE9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E080C-1BCF-00A2-0C4B-DC61BA802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D10AB-DCF7-CA6B-C06A-D92587BE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1A44-2FB6-4172-857C-A2C8E3BA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4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B2345-6F8E-1DE1-458B-AB049939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5E4B0-9BBE-B233-2745-E360F02D3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210D5-6306-857B-BBB4-E26327CF0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6DF-8400-4E70-9BDB-90553909EE9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E9A73-4D46-0787-FEF3-128C18BD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D423B-2391-8225-C7DA-4E69BBF7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1A44-2FB6-4172-857C-A2C8E3BA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8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7760E-0BD9-1E31-E316-54F26BFA7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DE070-21CF-FF49-A57D-5FCC0C1C0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1295E-4473-2A2A-5306-FB6296AAC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6DF-8400-4E70-9BDB-90553909EE9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C07CB-2598-AF47-E39A-B7EC8B08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B3E56-F9F2-2C3D-5F6F-AFD2539A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1A44-2FB6-4172-857C-A2C8E3BA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1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7ECD-992C-0EAD-1115-2C8A5A94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CB88-10E9-0542-414F-2BB7CDFBD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FAE04-E1A6-0119-B351-130AD828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6DF-8400-4E70-9BDB-90553909EE9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CBCEF-304C-EFE4-D4C4-1158A920E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9BC9D-AE85-193A-6BF4-79819C4A8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1A44-2FB6-4172-857C-A2C8E3BA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0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785E-FF19-1214-6ADC-A8B52BAE2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8B914-78C4-B3A5-D242-EF14D4840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06B69-A5A8-B6C8-6848-37B72DE7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6DF-8400-4E70-9BDB-90553909EE9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46C07-4D29-CEF8-C2A6-D5626DE90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7BF7B-D6D9-FF87-8D67-30B17D54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1A44-2FB6-4172-857C-A2C8E3BA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5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BE765-1052-FE8A-78CF-B6424A90B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6902B-34CA-636F-A191-75465E1ED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54A14-CC23-618E-7F30-8B97D3F19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26AB3-E815-49A4-E324-26BFE474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6DF-8400-4E70-9BDB-90553909EE9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A6F28-4122-517B-68F0-2748A3E2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23316-B4F4-A816-D5CD-51FBBB6E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1A44-2FB6-4172-857C-A2C8E3BA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6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217DA-70A4-4650-072C-13C977CFF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E51BB-D116-50FA-F2F4-765540237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E76F3-C850-6AE7-5A86-DC3E94E3A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CCB599-2D65-A3CB-45D7-A748294EA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432194-FD47-59FB-5234-29A8BD99D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9DBC8D-1181-2491-48CF-434A7150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6DF-8400-4E70-9BDB-90553909EE9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164053-7127-9EC2-A24D-BDAB6AD5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4610A-A198-3E52-E8F4-3BC17B7F1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1A44-2FB6-4172-857C-A2C8E3BA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F794D-B475-7530-53CC-ED9A7886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D67F1A-ABF5-B39A-3250-1BA31A27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6DF-8400-4E70-9BDB-90553909EE9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1C81D-D184-EA9D-6200-A8D9D27B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71366-A1D3-B19E-5BF0-83576C0E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1A44-2FB6-4172-857C-A2C8E3BA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339F8E-724E-D1F8-363E-D20EFD4EE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6DF-8400-4E70-9BDB-90553909EE9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025C08-5110-14AF-CFE0-51FB30884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D37EF-8AFC-4FF9-ADB4-B9033814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1A44-2FB6-4172-857C-A2C8E3BA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5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B7283-79B6-F7C8-A808-B322E7297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CA84A-FBB2-CBA5-D65E-D1574579B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B53CB-1C66-DBB6-D8FE-D236DD033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A61C8-82B2-F880-E08A-5FB377554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6DF-8400-4E70-9BDB-90553909EE9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C0BAE-62D7-674D-BA63-0D9C72B0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4FB1D-E512-C499-58E6-10DC1B2C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1A44-2FB6-4172-857C-A2C8E3BA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9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9EEA5-C682-DFE0-247A-47054905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BFD956-A373-0984-CDAA-2C3E92B64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3E2EA-5EA3-BB15-708E-B9528D0F4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6A6E6-0E19-EAA7-2416-45C4E62A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6DF-8400-4E70-9BDB-90553909EE9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60C05-F4FA-66EE-A6D7-382CF60B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1326B-4010-0FC4-884F-FCDB987A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1A44-2FB6-4172-857C-A2C8E3BA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7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69EC5C-8536-EE50-E583-AD2CA8AAD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3A1D4-F622-5F9E-FB64-383DBFAD5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9012B-6FE3-43A1-C998-35CB2B660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F346DF-8400-4E70-9BDB-90553909EE9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DFFD3-8969-6AC2-A37E-1B176C41C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86A00-FB30-789C-B76C-D29E92F4F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931A44-2FB6-4172-857C-A2C8E3BA5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rectangular object&#10;&#10;Description automatically generated">
            <a:extLst>
              <a:ext uri="{FF2B5EF4-FFF2-40B4-BE49-F238E27FC236}">
                <a16:creationId xmlns:a16="http://schemas.microsoft.com/office/drawing/2014/main" id="{C2C01726-7313-E03E-7169-FF8D6E5F2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37172" r="9872" b="25820"/>
          <a:stretch/>
        </p:blipFill>
        <p:spPr>
          <a:xfrm>
            <a:off x="3670151" y="2661513"/>
            <a:ext cx="3498687" cy="1191022"/>
          </a:xfrm>
          <a:prstGeom prst="rect">
            <a:avLst/>
          </a:prstGeom>
        </p:spPr>
      </p:pic>
      <p:pic>
        <p:nvPicPr>
          <p:cNvPr id="5" name="Picture 4" descr="A close-up of a white rectangular object&#10;&#10;Description automatically generated">
            <a:extLst>
              <a:ext uri="{FF2B5EF4-FFF2-40B4-BE49-F238E27FC236}">
                <a16:creationId xmlns:a16="http://schemas.microsoft.com/office/drawing/2014/main" id="{C850012F-CA8F-21AD-9807-327F2B92D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35438" r="7139" b="24353"/>
          <a:stretch/>
        </p:blipFill>
        <p:spPr>
          <a:xfrm>
            <a:off x="3651620" y="946823"/>
            <a:ext cx="3498687" cy="1247865"/>
          </a:xfrm>
          <a:prstGeom prst="rect">
            <a:avLst/>
          </a:prstGeom>
        </p:spPr>
      </p:pic>
      <p:pic>
        <p:nvPicPr>
          <p:cNvPr id="7" name="Picture 6" descr="A close-up of a white paper&#10;&#10;Description automatically generated">
            <a:extLst>
              <a:ext uri="{FF2B5EF4-FFF2-40B4-BE49-F238E27FC236}">
                <a16:creationId xmlns:a16="http://schemas.microsoft.com/office/drawing/2014/main" id="{F052D82A-7D22-5BC3-574A-CAB073C31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6" t="58810" r="13378" b="21389"/>
          <a:stretch/>
        </p:blipFill>
        <p:spPr>
          <a:xfrm>
            <a:off x="3633089" y="4377128"/>
            <a:ext cx="3498687" cy="633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ABB62D-99DD-4E34-ABCB-D97688986EAB}"/>
              </a:ext>
            </a:extLst>
          </p:cNvPr>
          <p:cNvSpPr txBox="1"/>
          <p:nvPr/>
        </p:nvSpPr>
        <p:spPr>
          <a:xfrm rot="18900000">
            <a:off x="5831477" y="663348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F6702-1819-884C-5A69-8D385C115DD5}"/>
              </a:ext>
            </a:extLst>
          </p:cNvPr>
          <p:cNvSpPr txBox="1"/>
          <p:nvPr/>
        </p:nvSpPr>
        <p:spPr>
          <a:xfrm rot="18900000">
            <a:off x="6554446" y="623149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D22A70-1E28-BB66-75CA-5C11F01D0A3A}"/>
              </a:ext>
            </a:extLst>
          </p:cNvPr>
          <p:cNvSpPr txBox="1"/>
          <p:nvPr/>
        </p:nvSpPr>
        <p:spPr>
          <a:xfrm rot="18900000">
            <a:off x="6227105" y="663348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C30D6-077A-635E-3815-0509CA8547D2}"/>
              </a:ext>
            </a:extLst>
          </p:cNvPr>
          <p:cNvSpPr txBox="1"/>
          <p:nvPr/>
        </p:nvSpPr>
        <p:spPr>
          <a:xfrm rot="18900000">
            <a:off x="5850009" y="2217101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E1AC6B-FE8E-E953-2720-A0B81A3B52EA}"/>
              </a:ext>
            </a:extLst>
          </p:cNvPr>
          <p:cNvSpPr txBox="1"/>
          <p:nvPr/>
        </p:nvSpPr>
        <p:spPr>
          <a:xfrm rot="18900000">
            <a:off x="6572978" y="2176902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DAE03C-4366-E67F-BDA2-90D6F9C1D0C7}"/>
              </a:ext>
            </a:extLst>
          </p:cNvPr>
          <p:cNvSpPr txBox="1"/>
          <p:nvPr/>
        </p:nvSpPr>
        <p:spPr>
          <a:xfrm rot="18900000">
            <a:off x="6245637" y="2217101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862078-9F9E-D768-8D4C-1AAAE7D8BF15}"/>
              </a:ext>
            </a:extLst>
          </p:cNvPr>
          <p:cNvSpPr txBox="1"/>
          <p:nvPr/>
        </p:nvSpPr>
        <p:spPr>
          <a:xfrm rot="18900000">
            <a:off x="5955355" y="3990485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EB3B02-FC87-6A1A-4199-85D2961A38C6}"/>
              </a:ext>
            </a:extLst>
          </p:cNvPr>
          <p:cNvSpPr txBox="1"/>
          <p:nvPr/>
        </p:nvSpPr>
        <p:spPr>
          <a:xfrm rot="18900000">
            <a:off x="6678324" y="3950286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3796DF-256B-FFE1-1CCF-221C5E6A196E}"/>
              </a:ext>
            </a:extLst>
          </p:cNvPr>
          <p:cNvSpPr txBox="1"/>
          <p:nvPr/>
        </p:nvSpPr>
        <p:spPr>
          <a:xfrm rot="18900000">
            <a:off x="6350983" y="3990485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C13D53-664F-FC90-34CD-523615232909}"/>
              </a:ext>
            </a:extLst>
          </p:cNvPr>
          <p:cNvSpPr txBox="1"/>
          <p:nvPr/>
        </p:nvSpPr>
        <p:spPr>
          <a:xfrm>
            <a:off x="7292769" y="4640948"/>
            <a:ext cx="201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GAPDH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B9BFE2-76F7-BF94-B7BA-06773F47560A}"/>
              </a:ext>
            </a:extLst>
          </p:cNvPr>
          <p:cNvSpPr txBox="1"/>
          <p:nvPr/>
        </p:nvSpPr>
        <p:spPr>
          <a:xfrm>
            <a:off x="7194253" y="1198672"/>
            <a:ext cx="201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F0-FLAG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C5B2D9-56B4-4E36-CA22-A9C26AA5FCFA}"/>
              </a:ext>
            </a:extLst>
          </p:cNvPr>
          <p:cNvSpPr txBox="1"/>
          <p:nvPr/>
        </p:nvSpPr>
        <p:spPr>
          <a:xfrm>
            <a:off x="7194253" y="2721150"/>
            <a:ext cx="201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F2-FLAG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D92137-43B6-2E65-8E1D-F7507FC63A42}"/>
              </a:ext>
            </a:extLst>
          </p:cNvPr>
          <p:cNvSpPr txBox="1"/>
          <p:nvPr/>
        </p:nvSpPr>
        <p:spPr>
          <a:xfrm>
            <a:off x="632683" y="6138038"/>
            <a:ext cx="11304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6-figure supplement 1B, Source Data 2.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membranes corresponding to Figure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-figure supplement 1B. Lane 8-10 are corresponding to panel 1-3 in figure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6-figure supplement 1B.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58F01F-50FD-0DAD-E5A4-229881E5CDCB}"/>
              </a:ext>
            </a:extLst>
          </p:cNvPr>
          <p:cNvSpPr txBox="1"/>
          <p:nvPr/>
        </p:nvSpPr>
        <p:spPr>
          <a:xfrm>
            <a:off x="3351429" y="1655783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55Kda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190E6E-D080-475C-6B9B-A13D85C7F371}"/>
              </a:ext>
            </a:extLst>
          </p:cNvPr>
          <p:cNvSpPr txBox="1"/>
          <p:nvPr/>
        </p:nvSpPr>
        <p:spPr>
          <a:xfrm>
            <a:off x="3320885" y="2828876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25Kda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4C3F2F-1FEC-6907-599F-10B5DBA43FCD}"/>
              </a:ext>
            </a:extLst>
          </p:cNvPr>
          <p:cNvSpPr txBox="1"/>
          <p:nvPr/>
        </p:nvSpPr>
        <p:spPr>
          <a:xfrm>
            <a:off x="3342810" y="1149425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70Kda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729A5E-D958-394E-1B15-910D1DEDE546}"/>
              </a:ext>
            </a:extLst>
          </p:cNvPr>
          <p:cNvSpPr txBox="1"/>
          <p:nvPr/>
        </p:nvSpPr>
        <p:spPr>
          <a:xfrm>
            <a:off x="3320886" y="3325757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15Kda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F9B20F-A42D-55A9-5400-0AB5925A45CB}"/>
              </a:ext>
            </a:extLst>
          </p:cNvPr>
          <p:cNvSpPr txBox="1"/>
          <p:nvPr/>
        </p:nvSpPr>
        <p:spPr>
          <a:xfrm>
            <a:off x="3321176" y="4603698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35Kda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8CC977-882F-BB4A-FAA3-DCC8ACB403BD}"/>
              </a:ext>
            </a:extLst>
          </p:cNvPr>
          <p:cNvSpPr txBox="1"/>
          <p:nvPr/>
        </p:nvSpPr>
        <p:spPr>
          <a:xfrm>
            <a:off x="3770769" y="3634026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1DC9C4-34FA-7FC6-9769-959E926F8A8A}"/>
              </a:ext>
            </a:extLst>
          </p:cNvPr>
          <p:cNvSpPr txBox="1"/>
          <p:nvPr/>
        </p:nvSpPr>
        <p:spPr>
          <a:xfrm>
            <a:off x="4114574" y="3634026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457D96-5DC8-DFD7-3F9D-16218834B8DF}"/>
              </a:ext>
            </a:extLst>
          </p:cNvPr>
          <p:cNvSpPr txBox="1"/>
          <p:nvPr/>
        </p:nvSpPr>
        <p:spPr>
          <a:xfrm>
            <a:off x="4480688" y="3634026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F8AC95-031E-AB8C-81DB-153EADDE73BF}"/>
              </a:ext>
            </a:extLst>
          </p:cNvPr>
          <p:cNvSpPr txBox="1"/>
          <p:nvPr/>
        </p:nvSpPr>
        <p:spPr>
          <a:xfrm>
            <a:off x="4780204" y="3634026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B30755-271A-BDF9-432F-742D3DD34F03}"/>
              </a:ext>
            </a:extLst>
          </p:cNvPr>
          <p:cNvSpPr txBox="1"/>
          <p:nvPr/>
        </p:nvSpPr>
        <p:spPr>
          <a:xfrm>
            <a:off x="5110020" y="3634026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0FAFFA-395C-5F5A-1C43-DA343CF6746B}"/>
              </a:ext>
            </a:extLst>
          </p:cNvPr>
          <p:cNvSpPr txBox="1"/>
          <p:nvPr/>
        </p:nvSpPr>
        <p:spPr>
          <a:xfrm>
            <a:off x="5478125" y="3634026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550121-0810-40F6-3938-7A472B76CAB0}"/>
              </a:ext>
            </a:extLst>
          </p:cNvPr>
          <p:cNvSpPr txBox="1"/>
          <p:nvPr/>
        </p:nvSpPr>
        <p:spPr>
          <a:xfrm>
            <a:off x="5812489" y="3634026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ED3AE9-B8BB-9220-A999-103B0B1870C3}"/>
              </a:ext>
            </a:extLst>
          </p:cNvPr>
          <p:cNvSpPr txBox="1"/>
          <p:nvPr/>
        </p:nvSpPr>
        <p:spPr>
          <a:xfrm>
            <a:off x="6135737" y="3634026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86C4620-19A0-3F2C-73D0-612549A00189}"/>
              </a:ext>
            </a:extLst>
          </p:cNvPr>
          <p:cNvSpPr txBox="1"/>
          <p:nvPr/>
        </p:nvSpPr>
        <p:spPr>
          <a:xfrm>
            <a:off x="6485002" y="3634026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2C10FF5-CDF5-64BC-74D6-09411917EB50}"/>
              </a:ext>
            </a:extLst>
          </p:cNvPr>
          <p:cNvSpPr txBox="1"/>
          <p:nvPr/>
        </p:nvSpPr>
        <p:spPr>
          <a:xfrm>
            <a:off x="6760175" y="3634026"/>
            <a:ext cx="404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AFE233-6D86-E267-28BC-F174E2B1B89D}"/>
              </a:ext>
            </a:extLst>
          </p:cNvPr>
          <p:cNvSpPr txBox="1"/>
          <p:nvPr/>
        </p:nvSpPr>
        <p:spPr>
          <a:xfrm>
            <a:off x="3693047" y="1986505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41D054-56D4-B69A-1A97-8E62B12497B1}"/>
              </a:ext>
            </a:extLst>
          </p:cNvPr>
          <p:cNvSpPr txBox="1"/>
          <p:nvPr/>
        </p:nvSpPr>
        <p:spPr>
          <a:xfrm>
            <a:off x="4036852" y="1986505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23D4E5-9598-B93D-596D-F47DF976A532}"/>
              </a:ext>
            </a:extLst>
          </p:cNvPr>
          <p:cNvSpPr txBox="1"/>
          <p:nvPr/>
        </p:nvSpPr>
        <p:spPr>
          <a:xfrm>
            <a:off x="4402966" y="1986505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2B8FB31-B7D1-E4A5-2AF1-B296E549544B}"/>
              </a:ext>
            </a:extLst>
          </p:cNvPr>
          <p:cNvSpPr txBox="1"/>
          <p:nvPr/>
        </p:nvSpPr>
        <p:spPr>
          <a:xfrm>
            <a:off x="4702482" y="1986505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6A279E6-4D64-D1DF-D3AF-78B2B8823155}"/>
              </a:ext>
            </a:extLst>
          </p:cNvPr>
          <p:cNvSpPr txBox="1"/>
          <p:nvPr/>
        </p:nvSpPr>
        <p:spPr>
          <a:xfrm>
            <a:off x="5032298" y="1986505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6123B7-617E-98A5-13A3-D287D98E2C80}"/>
              </a:ext>
            </a:extLst>
          </p:cNvPr>
          <p:cNvSpPr txBox="1"/>
          <p:nvPr/>
        </p:nvSpPr>
        <p:spPr>
          <a:xfrm>
            <a:off x="5400403" y="1986505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25308E-E1F4-E0B9-C54B-87B1C2E6E600}"/>
              </a:ext>
            </a:extLst>
          </p:cNvPr>
          <p:cNvSpPr txBox="1"/>
          <p:nvPr/>
        </p:nvSpPr>
        <p:spPr>
          <a:xfrm>
            <a:off x="5734767" y="1986505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4F636E8-ECFD-562D-6D68-C5625D0237C8}"/>
              </a:ext>
            </a:extLst>
          </p:cNvPr>
          <p:cNvSpPr txBox="1"/>
          <p:nvPr/>
        </p:nvSpPr>
        <p:spPr>
          <a:xfrm>
            <a:off x="6058015" y="1986505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A9C5D05-B8BD-DC35-53E7-8FB72AFC7CB9}"/>
              </a:ext>
            </a:extLst>
          </p:cNvPr>
          <p:cNvSpPr txBox="1"/>
          <p:nvPr/>
        </p:nvSpPr>
        <p:spPr>
          <a:xfrm>
            <a:off x="6407280" y="1986505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7301C6B-1DD7-5215-70FD-DCB37D43425F}"/>
              </a:ext>
            </a:extLst>
          </p:cNvPr>
          <p:cNvSpPr txBox="1"/>
          <p:nvPr/>
        </p:nvSpPr>
        <p:spPr>
          <a:xfrm>
            <a:off x="6682453" y="1986505"/>
            <a:ext cx="404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AE1AAE5-987A-3A22-1D0A-F54AEB45884B}"/>
              </a:ext>
            </a:extLst>
          </p:cNvPr>
          <p:cNvSpPr txBox="1"/>
          <p:nvPr/>
        </p:nvSpPr>
        <p:spPr>
          <a:xfrm>
            <a:off x="3738052" y="4806989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7A47908-5FC8-68E7-C1CE-13D3AA5CCE35}"/>
              </a:ext>
            </a:extLst>
          </p:cNvPr>
          <p:cNvSpPr txBox="1"/>
          <p:nvPr/>
        </p:nvSpPr>
        <p:spPr>
          <a:xfrm>
            <a:off x="4081857" y="4806989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3FBD016-7FD0-4B80-8453-F14237E37F6E}"/>
              </a:ext>
            </a:extLst>
          </p:cNvPr>
          <p:cNvSpPr txBox="1"/>
          <p:nvPr/>
        </p:nvSpPr>
        <p:spPr>
          <a:xfrm>
            <a:off x="4447971" y="4806989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3ADCD4-E9E1-28C1-594D-FEBCDA66DAAD}"/>
              </a:ext>
            </a:extLst>
          </p:cNvPr>
          <p:cNvSpPr txBox="1"/>
          <p:nvPr/>
        </p:nvSpPr>
        <p:spPr>
          <a:xfrm>
            <a:off x="4747487" y="4806989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83A28BC-DB3E-CDDD-3A0F-AF0E4ACF3ACE}"/>
              </a:ext>
            </a:extLst>
          </p:cNvPr>
          <p:cNvSpPr txBox="1"/>
          <p:nvPr/>
        </p:nvSpPr>
        <p:spPr>
          <a:xfrm>
            <a:off x="5077303" y="4806989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3E5786B-04F1-4907-4730-78249CF37FA8}"/>
              </a:ext>
            </a:extLst>
          </p:cNvPr>
          <p:cNvSpPr txBox="1"/>
          <p:nvPr/>
        </p:nvSpPr>
        <p:spPr>
          <a:xfrm>
            <a:off x="5445408" y="4806989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70EFD95-62E2-E3D0-E5EA-B1D7E365EBB2}"/>
              </a:ext>
            </a:extLst>
          </p:cNvPr>
          <p:cNvSpPr txBox="1"/>
          <p:nvPr/>
        </p:nvSpPr>
        <p:spPr>
          <a:xfrm>
            <a:off x="5779772" y="4806989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1B063BD-E5B8-F9F9-2EC7-3C691E7BA6DE}"/>
              </a:ext>
            </a:extLst>
          </p:cNvPr>
          <p:cNvSpPr txBox="1"/>
          <p:nvPr/>
        </p:nvSpPr>
        <p:spPr>
          <a:xfrm>
            <a:off x="6103020" y="4806989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2A2132A-5528-CBC5-C16B-8E6C05CE0BFD}"/>
              </a:ext>
            </a:extLst>
          </p:cNvPr>
          <p:cNvSpPr txBox="1"/>
          <p:nvPr/>
        </p:nvSpPr>
        <p:spPr>
          <a:xfrm>
            <a:off x="6452285" y="4806989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17E3898-CEBA-765A-1538-A2AE8BC45AC2}"/>
              </a:ext>
            </a:extLst>
          </p:cNvPr>
          <p:cNvSpPr txBox="1"/>
          <p:nvPr/>
        </p:nvSpPr>
        <p:spPr>
          <a:xfrm>
            <a:off x="6727458" y="4806989"/>
            <a:ext cx="404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1784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79</Words>
  <Application>Microsoft Office PowerPoint</Application>
  <PresentationFormat>Widescreen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Qian Liu, Dr</dc:creator>
  <cp:lastModifiedBy>Qian Liu, Dr</cp:lastModifiedBy>
  <cp:revision>2</cp:revision>
  <dcterms:created xsi:type="dcterms:W3CDTF">2024-11-12T23:06:30Z</dcterms:created>
  <dcterms:modified xsi:type="dcterms:W3CDTF">2024-11-12T23:58:05Z</dcterms:modified>
</cp:coreProperties>
</file>