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" y="1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45A2-1E46-2600-16A2-F77FA4F7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4DEED-C334-FD39-09BC-2C088E547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475A2-ECFF-9333-3AC7-DF8B1CA9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AA33-F73E-9EE0-EEB1-964134AB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E8572-326F-564B-F5AE-03BE710F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2F93-5FC8-6730-57EF-24164F50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BF299-65DB-8FAA-7CF3-F0C98D540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04EC5-6A3B-6E3B-8D7F-0F74EA37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EA274-FF07-4848-1CC4-71D149B4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21125-6C3F-472C-DAF6-3475993C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6B7CC-7A1F-ACD6-819C-4C719686D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6EE9B-AE8E-230B-9D71-E7C8808CD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D25AC-54B7-A961-6F74-D39D4954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6205-CE7A-D727-800B-5BB755D4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9ECF9-F282-3AF5-3142-C1D11BF6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3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4627-2B3E-F6BD-FD30-3DB341AA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18AC-79EE-C9AC-1222-0EA60236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70B02-8749-BBDA-19AF-6DA4DC3C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06F92-C6F4-6D85-CAF6-11F60092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8659F-B1BF-9885-68B0-0179BD24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2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59CA-4F9A-D4C9-7847-BFCF9926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B0EC4-09BE-C89B-5C4D-116937696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C9819-BE3A-A0B3-012F-90724CFC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6C48D-75EF-6845-0D30-07D1D0D0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42025-17FE-2592-0721-5CF97120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9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002E-9A76-DD9D-3C89-3AAF3957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5FED-C180-EA1A-CAFB-6E92A7C38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50680-CA56-7409-C94C-0809152C7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C2DDB-66A0-0E79-EDEF-9FB95F38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E6BFC-91E0-317E-3BF6-1B3206CC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94B5D-ED05-1555-9CB0-761222EA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9418-C489-B41A-2E33-D21D59D0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37434-977F-50F0-B58C-C15C7FD69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45909-147E-3839-FDBC-7E9E70EBC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6856C-C9FD-768E-1996-1C6551B9C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30D33-AE66-38B4-7134-7B6D439B9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D1962F-02F1-B3DB-7156-BEE9D38D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697AA-89D4-CDF3-A6AF-BB7180AF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CA38E-43B2-03B9-4D37-A01D612E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5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F747-9D00-02D0-4254-50C42936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78B4B-5CA2-50F8-2658-B7C84624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75787-BD21-6842-3676-8D36CA1E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A59F4-9522-DA09-A218-EDDF63D7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1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588D2-86CD-79F6-7524-34720B99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DCB29-2EA7-7C30-0A31-B69C2582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89318-68B0-3261-134A-1FCFE08A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1A52-F7B6-90CD-6AF5-95269295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D41F-C41C-E547-7D67-FCD342B6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51656-E181-5377-7C37-9F6ECDDA8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FEC60-8A73-7262-9440-D15828D1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CBDC8-CC30-4337-76B5-4F05425A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81C3C-9635-1191-0572-9CB1777E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7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BC40-A20B-0F43-9DA7-96209E74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61608-30BE-96C4-8856-FA34A3A32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B36CB-1ADE-DE9C-E3F4-43A25B58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693E4-DFAF-2A82-833D-9957EACA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2BC67-A342-4510-CDDD-BB4A9AA4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B8002-7213-EC1D-449E-72E74E3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6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027D47-1EE6-69B8-69FC-6395977E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C0FFF-9927-232E-7FA1-B09287818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69A97-25BE-0DCC-978F-4BC349558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51AA-3EA3-4D23-B26A-3676A24958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4F59A-80D7-BEBE-3E71-F1B23BE43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9D2C3-B36F-A8EA-83CC-ED90C88E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BF446-E8EB-4EF1-A97B-080C3960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trip with holes&#10;&#10;Description automatically generated">
            <a:extLst>
              <a:ext uri="{FF2B5EF4-FFF2-40B4-BE49-F238E27FC236}">
                <a16:creationId xmlns:a16="http://schemas.microsoft.com/office/drawing/2014/main" id="{66F80BBC-F2D3-0AB3-6D87-85D54F3B6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34785" r="7335" b="32044"/>
          <a:stretch/>
        </p:blipFill>
        <p:spPr>
          <a:xfrm>
            <a:off x="2994733" y="769444"/>
            <a:ext cx="4556986" cy="1309728"/>
          </a:xfrm>
          <a:prstGeom prst="rect">
            <a:avLst/>
          </a:prstGeom>
        </p:spPr>
      </p:pic>
      <p:pic>
        <p:nvPicPr>
          <p:cNvPr id="3" name="Picture 2" descr="A black and white photo of a rectangular object&#10;&#10;Description automatically generated">
            <a:extLst>
              <a:ext uri="{FF2B5EF4-FFF2-40B4-BE49-F238E27FC236}">
                <a16:creationId xmlns:a16="http://schemas.microsoft.com/office/drawing/2014/main" id="{918C01BC-B778-A6E0-04CE-243332624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5" b="17826"/>
          <a:stretch/>
        </p:blipFill>
        <p:spPr>
          <a:xfrm>
            <a:off x="2998245" y="2320578"/>
            <a:ext cx="4556986" cy="1378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309601-651E-52E6-D720-F75F26E8F7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7" t="45341" r="4502" b="18793"/>
          <a:stretch/>
        </p:blipFill>
        <p:spPr>
          <a:xfrm>
            <a:off x="3026597" y="4033493"/>
            <a:ext cx="4556987" cy="1412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0D55CC-AF53-6103-BBFB-B9B2091DEBD6}"/>
              </a:ext>
            </a:extLst>
          </p:cNvPr>
          <p:cNvSpPr txBox="1"/>
          <p:nvPr/>
        </p:nvSpPr>
        <p:spPr>
          <a:xfrm>
            <a:off x="7479857" y="4592672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G-HA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DA15F-AAF4-3B30-3811-544783EE18A1}"/>
              </a:ext>
            </a:extLst>
          </p:cNvPr>
          <p:cNvSpPr txBox="1"/>
          <p:nvPr/>
        </p:nvSpPr>
        <p:spPr>
          <a:xfrm rot="18900000">
            <a:off x="5181524" y="3751553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F9357-7550-8924-7A60-37652F542979}"/>
              </a:ext>
            </a:extLst>
          </p:cNvPr>
          <p:cNvSpPr txBox="1"/>
          <p:nvPr/>
        </p:nvSpPr>
        <p:spPr>
          <a:xfrm rot="18900000">
            <a:off x="5516038" y="3729068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84517-3BF1-9982-F9FF-34473075F569}"/>
              </a:ext>
            </a:extLst>
          </p:cNvPr>
          <p:cNvSpPr txBox="1"/>
          <p:nvPr/>
        </p:nvSpPr>
        <p:spPr>
          <a:xfrm rot="18900000">
            <a:off x="4820553" y="3729068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2A5D7-1E4E-82EB-9FFC-6ADEEC62F8C6}"/>
              </a:ext>
            </a:extLst>
          </p:cNvPr>
          <p:cNvSpPr txBox="1"/>
          <p:nvPr/>
        </p:nvSpPr>
        <p:spPr>
          <a:xfrm rot="18900000">
            <a:off x="4089250" y="394616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83123A-2057-6EAC-7F3F-774225AFC461}"/>
              </a:ext>
            </a:extLst>
          </p:cNvPr>
          <p:cNvSpPr txBox="1"/>
          <p:nvPr/>
        </p:nvSpPr>
        <p:spPr>
          <a:xfrm rot="18900000">
            <a:off x="4453744" y="372131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3F7F3-4810-2F9B-A82E-4E4CF9DF6027}"/>
              </a:ext>
            </a:extLst>
          </p:cNvPr>
          <p:cNvSpPr txBox="1"/>
          <p:nvPr/>
        </p:nvSpPr>
        <p:spPr>
          <a:xfrm rot="18900000">
            <a:off x="3660824" y="372131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9160E-3EE0-514E-3CA0-A38A6D32D3CE}"/>
              </a:ext>
            </a:extLst>
          </p:cNvPr>
          <p:cNvSpPr txBox="1"/>
          <p:nvPr/>
        </p:nvSpPr>
        <p:spPr>
          <a:xfrm>
            <a:off x="2994732" y="1494416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55Kda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6FC558-165C-A6FC-FD80-A95604CF0C52}"/>
              </a:ext>
            </a:extLst>
          </p:cNvPr>
          <p:cNvSpPr txBox="1"/>
          <p:nvPr/>
        </p:nvSpPr>
        <p:spPr>
          <a:xfrm>
            <a:off x="2994732" y="1681363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2ED467-CC5F-F3C2-7FB0-D7ABAB384508}"/>
              </a:ext>
            </a:extLst>
          </p:cNvPr>
          <p:cNvSpPr txBox="1"/>
          <p:nvPr/>
        </p:nvSpPr>
        <p:spPr>
          <a:xfrm>
            <a:off x="2919787" y="1210569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100Kda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FC450B-9E51-02C2-4E40-4D1FBDB98EAB}"/>
              </a:ext>
            </a:extLst>
          </p:cNvPr>
          <p:cNvSpPr txBox="1"/>
          <p:nvPr/>
        </p:nvSpPr>
        <p:spPr>
          <a:xfrm>
            <a:off x="2994732" y="1353013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F99982-87E4-1720-8847-50D70A082B07}"/>
              </a:ext>
            </a:extLst>
          </p:cNvPr>
          <p:cNvSpPr txBox="1"/>
          <p:nvPr/>
        </p:nvSpPr>
        <p:spPr>
          <a:xfrm>
            <a:off x="2919787" y="1060742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130Kda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AF3B58-712E-8099-4E7C-8E1C23CF59EE}"/>
              </a:ext>
            </a:extLst>
          </p:cNvPr>
          <p:cNvSpPr txBox="1"/>
          <p:nvPr/>
        </p:nvSpPr>
        <p:spPr>
          <a:xfrm>
            <a:off x="2767547" y="2637014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25Kda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CF0EE8-25D7-5303-8858-EB526B80D0B9}"/>
              </a:ext>
            </a:extLst>
          </p:cNvPr>
          <p:cNvSpPr txBox="1"/>
          <p:nvPr/>
        </p:nvSpPr>
        <p:spPr>
          <a:xfrm rot="18900000">
            <a:off x="4417992" y="2073085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B99228-2119-0FB0-FDD2-FE03E19053D7}"/>
              </a:ext>
            </a:extLst>
          </p:cNvPr>
          <p:cNvSpPr txBox="1"/>
          <p:nvPr/>
        </p:nvSpPr>
        <p:spPr>
          <a:xfrm rot="18900000">
            <a:off x="4782486" y="2050600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7DA41D-9068-B3A9-624D-8E30142A1F8F}"/>
              </a:ext>
            </a:extLst>
          </p:cNvPr>
          <p:cNvSpPr txBox="1"/>
          <p:nvPr/>
        </p:nvSpPr>
        <p:spPr>
          <a:xfrm rot="18900000">
            <a:off x="3989566" y="2050600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1689F5-D9E9-7720-18DB-EEDA931739E7}"/>
              </a:ext>
            </a:extLst>
          </p:cNvPr>
          <p:cNvSpPr txBox="1"/>
          <p:nvPr/>
        </p:nvSpPr>
        <p:spPr>
          <a:xfrm>
            <a:off x="7502005" y="1218155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F0-FLAG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82E555-D1F6-4524-B81F-CEBB5D7B4D31}"/>
              </a:ext>
            </a:extLst>
          </p:cNvPr>
          <p:cNvSpPr txBox="1"/>
          <p:nvPr/>
        </p:nvSpPr>
        <p:spPr>
          <a:xfrm>
            <a:off x="7502005" y="2833722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F2-FLAG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0AD42E-B358-8EF9-0F1C-4EAB62EDDD7E}"/>
              </a:ext>
            </a:extLst>
          </p:cNvPr>
          <p:cNvSpPr txBox="1"/>
          <p:nvPr/>
        </p:nvSpPr>
        <p:spPr>
          <a:xfrm>
            <a:off x="282904" y="6412575"/>
            <a:ext cx="11289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6-figure supplement 1F, Source Data 2.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membranes corresponding to Figure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6-figure supplement 1F.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175584-97AE-F59E-1000-AE9F2B7B527D}"/>
              </a:ext>
            </a:extLst>
          </p:cNvPr>
          <p:cNvSpPr txBox="1"/>
          <p:nvPr/>
        </p:nvSpPr>
        <p:spPr>
          <a:xfrm>
            <a:off x="2755270" y="4707666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55Kda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7DC09A-B7D6-EF92-9FEA-1747CC51EBE2}"/>
              </a:ext>
            </a:extLst>
          </p:cNvPr>
          <p:cNvSpPr txBox="1"/>
          <p:nvPr/>
        </p:nvSpPr>
        <p:spPr>
          <a:xfrm>
            <a:off x="2748503" y="4963074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107596-0E6B-5CA7-3C59-FB09D9DEF0EC}"/>
              </a:ext>
            </a:extLst>
          </p:cNvPr>
          <p:cNvSpPr txBox="1"/>
          <p:nvPr/>
        </p:nvSpPr>
        <p:spPr>
          <a:xfrm>
            <a:off x="2726536" y="4347364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E9D474-1C85-2BF2-EB50-061A9A4D1A75}"/>
              </a:ext>
            </a:extLst>
          </p:cNvPr>
          <p:cNvSpPr txBox="1"/>
          <p:nvPr/>
        </p:nvSpPr>
        <p:spPr>
          <a:xfrm>
            <a:off x="2726536" y="4522831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CC3E89-EB58-925F-50F3-BF3B854D6AA8}"/>
              </a:ext>
            </a:extLst>
          </p:cNvPr>
          <p:cNvSpPr txBox="1"/>
          <p:nvPr/>
        </p:nvSpPr>
        <p:spPr>
          <a:xfrm>
            <a:off x="2726537" y="4172476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130Kda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AB6061-CF0D-FE98-4A0D-B722D85B71D8}"/>
              </a:ext>
            </a:extLst>
          </p:cNvPr>
          <p:cNvSpPr txBox="1"/>
          <p:nvPr/>
        </p:nvSpPr>
        <p:spPr>
          <a:xfrm>
            <a:off x="2726538" y="4034179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180Kda</a:t>
            </a:r>
          </a:p>
        </p:txBody>
      </p:sp>
    </p:spTree>
    <p:extLst>
      <p:ext uri="{BB962C8B-B14F-4D97-AF65-F5344CB8AC3E}">
        <p14:creationId xmlns:p14="http://schemas.microsoft.com/office/powerpoint/2010/main" val="10944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Liu, Dr</dc:creator>
  <cp:lastModifiedBy>Qian Liu, Dr</cp:lastModifiedBy>
  <cp:revision>2</cp:revision>
  <dcterms:created xsi:type="dcterms:W3CDTF">2024-11-12T23:11:34Z</dcterms:created>
  <dcterms:modified xsi:type="dcterms:W3CDTF">2024-11-12T23:57:21Z</dcterms:modified>
</cp:coreProperties>
</file>