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56" y="1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0DDC1-4BF0-67AE-6560-8FE14DDAA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64E5-B23C-DBBC-EBCB-2FB1E7602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B1412-5590-4496-F438-4B549D76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0A64-2C1C-4F56-ADB6-D13391D8BA8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1EB9B-5BC4-6458-1514-A1E78675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114BF-3ECB-75F2-30EB-F9D800A9B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90D71-2A10-4A2B-AD2B-A32478863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25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B03EF-495A-FD3C-869E-A5520978E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086C32-7CB8-B663-DD6B-80CC7EEC16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830F4-FFD4-81F3-4EDE-72C53DD41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0A64-2C1C-4F56-ADB6-D13391D8BA8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13259-04A5-7D31-3CDE-06C865D6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FE486-898D-D440-95D8-5B3B91252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90D71-2A10-4A2B-AD2B-A32478863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80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6D4C2B-05EA-C99B-69A7-6FFACE7FE1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C2C888-541C-D795-17FB-0B17DD7454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EF80E-49FF-4330-BDB2-1C104F165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0A64-2C1C-4F56-ADB6-D13391D8BA8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B190F-48B3-280E-2C06-6E3AB8B64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6E5E1-0D83-F0C2-3EC0-B93445913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90D71-2A10-4A2B-AD2B-A32478863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97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893C5-87DB-74DB-1BCB-2C099E247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4B298-A624-0D1A-3CB2-4CA65927C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0020E-2E56-DCF2-069A-18A834512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0A64-2C1C-4F56-ADB6-D13391D8BA8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87826-267B-F841-64C9-93E0F2F2B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C3D48-F11E-62CF-85AF-82E08C7CD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90D71-2A10-4A2B-AD2B-A32478863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58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4659F-1B41-44F7-76AB-415ED85B7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C66F2-DE6E-7D9F-A4FD-F20AFD2F4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8B81A-8B98-1B88-F160-B37E25788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0A64-2C1C-4F56-ADB6-D13391D8BA8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4C84D-AA57-AB7B-4340-6E4690CB2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03F2F-0AF1-ABAC-6046-57A95DE90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90D71-2A10-4A2B-AD2B-A32478863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38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85506-BC2C-B20F-D754-46617FDFB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D26C2-7392-6E63-F0F8-8817E76B1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7A288-245D-F1CC-5970-B27894B51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4710D-1B19-588F-89C3-DEE41803F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0A64-2C1C-4F56-ADB6-D13391D8BA8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1918C2-B7DA-30EB-EB9E-EC6797BB4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CCC517-6416-467D-6A99-EE540DD5B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90D71-2A10-4A2B-AD2B-A32478863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96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2FC7A-B1BF-7BCA-369E-50B86BF85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CBB48-C2EE-A38C-1858-36FC0E401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C3379-7E6A-300A-8D53-75544EB26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9605BB-DB1F-C765-7D2C-B5C21053CD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6E47D6-697C-A2CC-7F4F-B69F034352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C44920-E1B7-4F5A-67AA-87FBE358D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0A64-2C1C-4F56-ADB6-D13391D8BA8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68C12A-9F39-15FE-0980-9966739E6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B72CD4-BBA2-E965-8421-DD5A71321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90D71-2A10-4A2B-AD2B-A32478863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64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B6CEC-186A-99B7-D1EB-C2F1C4EE4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393BB-D166-E567-6077-4DCF9FFC0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0A64-2C1C-4F56-ADB6-D13391D8BA8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F814EB-EAC7-3EBD-E9C5-13670BE9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C8DFFD-0707-A73C-385C-9073F4C97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90D71-2A10-4A2B-AD2B-A32478863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70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A5E1A0-F834-0FD8-3D5F-E02A8EFBC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0A64-2C1C-4F56-ADB6-D13391D8BA8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8B78D9-4A71-884B-6B28-0C11E7844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584AC-5167-A5F0-ED0D-D34598536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90D71-2A10-4A2B-AD2B-A32478863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1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36157-6F9F-0D59-0CAC-8A998BCB2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51309-C996-B2FF-AB07-4AC258389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5588E9-8C1E-C6AC-035E-A79EB61B1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633C2D-4993-F92F-EC01-27015EEB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0A64-2C1C-4F56-ADB6-D13391D8BA8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D95463-5D78-F00E-13C4-2ADEC7153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AC0CF2-6132-45AF-56E1-17CA952FA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90D71-2A10-4A2B-AD2B-A32478863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19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B04A2-8AE3-895D-C3F6-B896C3F50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9933F1-ECA5-13F3-A7F8-5A6E47789B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A8E85D-757D-C813-12BA-10FEA43AE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08CDFE-5E78-F9FA-98E7-DF5F29163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0A64-2C1C-4F56-ADB6-D13391D8BA8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35AF4A-1BA2-D226-060D-9E8B263C6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4690E-022B-8E04-B00A-B27610E99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90D71-2A10-4A2B-AD2B-A32478863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3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CCA132-35CD-B68F-1859-93B22D236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2A5B76-6912-4820-9BB5-EB87E998C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92812-7AFC-459E-DC6A-1275B69F7E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5D0A64-2C1C-4F56-ADB6-D13391D8BA8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98690-B3E2-0818-F844-C0C1368570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054B1-3F7C-DBFE-8894-079C45BD2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F90D71-2A10-4A2B-AD2B-A32478863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54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"/><Relationship Id="rId3" Type="http://schemas.openxmlformats.org/officeDocument/2006/relationships/image" Target="../media/image2.tif"/><Relationship Id="rId7" Type="http://schemas.openxmlformats.org/officeDocument/2006/relationships/image" Target="../media/image6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"/><Relationship Id="rId5" Type="http://schemas.openxmlformats.org/officeDocument/2006/relationships/image" Target="../media/image4.tif"/><Relationship Id="rId4" Type="http://schemas.openxmlformats.org/officeDocument/2006/relationships/image" Target="../media/image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D3D6E8-7820-142D-357B-E152DC07604F}"/>
              </a:ext>
            </a:extLst>
          </p:cNvPr>
          <p:cNvSpPr txBox="1"/>
          <p:nvPr/>
        </p:nvSpPr>
        <p:spPr>
          <a:xfrm>
            <a:off x="305935" y="6335698"/>
            <a:ext cx="11481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6-figure supplement 1H, Source Data 2. </a:t>
            </a:r>
            <a:r>
              <a:rPr lang="en-US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Original membranes corresponding to Figure 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8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-figure supplement 1H.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white rectangular object with black dots&#10;&#10;Description automatically generated">
            <a:extLst>
              <a:ext uri="{FF2B5EF4-FFF2-40B4-BE49-F238E27FC236}">
                <a16:creationId xmlns:a16="http://schemas.microsoft.com/office/drawing/2014/main" id="{7928AEA2-E868-09E0-59C2-40AB8D646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6" t="59323" r="25925" b="12065"/>
          <a:stretch/>
        </p:blipFill>
        <p:spPr>
          <a:xfrm>
            <a:off x="1531816" y="986172"/>
            <a:ext cx="2878112" cy="1276736"/>
          </a:xfrm>
          <a:prstGeom prst="rect">
            <a:avLst/>
          </a:prstGeom>
        </p:spPr>
      </p:pic>
      <p:pic>
        <p:nvPicPr>
          <p:cNvPr id="6" name="Picture 5" descr="A white rectangular object with holes&#10;&#10;Description automatically generated">
            <a:extLst>
              <a:ext uri="{FF2B5EF4-FFF2-40B4-BE49-F238E27FC236}">
                <a16:creationId xmlns:a16="http://schemas.microsoft.com/office/drawing/2014/main" id="{0C6EAC09-A1BC-6F41-C7EC-D8FBF658D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4" t="46607" r="20317" b="27022"/>
          <a:stretch/>
        </p:blipFill>
        <p:spPr>
          <a:xfrm>
            <a:off x="1497842" y="2348731"/>
            <a:ext cx="2878113" cy="1176728"/>
          </a:xfrm>
          <a:prstGeom prst="rect">
            <a:avLst/>
          </a:prstGeom>
        </p:spPr>
      </p:pic>
      <p:pic>
        <p:nvPicPr>
          <p:cNvPr id="8" name="Picture 7" descr="A white rectangular object with a black spot&#10;&#10;Description automatically generated">
            <a:extLst>
              <a:ext uri="{FF2B5EF4-FFF2-40B4-BE49-F238E27FC236}">
                <a16:creationId xmlns:a16="http://schemas.microsoft.com/office/drawing/2014/main" id="{667A3902-4162-EE27-42E2-9ABF34884C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31584" r="7210" b="23458"/>
          <a:stretch/>
        </p:blipFill>
        <p:spPr>
          <a:xfrm>
            <a:off x="1497845" y="3577925"/>
            <a:ext cx="2878112" cy="1161486"/>
          </a:xfrm>
          <a:prstGeom prst="rect">
            <a:avLst/>
          </a:prstGeom>
        </p:spPr>
      </p:pic>
      <p:pic>
        <p:nvPicPr>
          <p:cNvPr id="10" name="Picture 9" descr="A white rectangular object with black dots&#10;&#10;Description automatically generated">
            <a:extLst>
              <a:ext uri="{FF2B5EF4-FFF2-40B4-BE49-F238E27FC236}">
                <a16:creationId xmlns:a16="http://schemas.microsoft.com/office/drawing/2014/main" id="{BAD1C2F6-80E2-3F9F-747E-88D2A437F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t="51924" r="16976" b="32456"/>
          <a:stretch/>
        </p:blipFill>
        <p:spPr>
          <a:xfrm>
            <a:off x="1497845" y="4873691"/>
            <a:ext cx="2878112" cy="562321"/>
          </a:xfrm>
          <a:prstGeom prst="rect">
            <a:avLst/>
          </a:prstGeom>
        </p:spPr>
      </p:pic>
      <p:pic>
        <p:nvPicPr>
          <p:cNvPr id="12" name="Picture 11" descr="A white rectangular object with a hole in the middle&#10;&#10;Description automatically generated">
            <a:extLst>
              <a:ext uri="{FF2B5EF4-FFF2-40B4-BE49-F238E27FC236}">
                <a16:creationId xmlns:a16="http://schemas.microsoft.com/office/drawing/2014/main" id="{C4B43BDD-5382-7087-16FF-22B7F1CCE7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38901" r="10670" b="14402"/>
          <a:stretch/>
        </p:blipFill>
        <p:spPr>
          <a:xfrm>
            <a:off x="7561095" y="907890"/>
            <a:ext cx="2981739" cy="1276736"/>
          </a:xfrm>
          <a:prstGeom prst="rect">
            <a:avLst/>
          </a:prstGeom>
        </p:spPr>
      </p:pic>
      <p:pic>
        <p:nvPicPr>
          <p:cNvPr id="14" name="Picture 13" descr="A white paper with black dots&#10;&#10;Description automatically generated">
            <a:extLst>
              <a:ext uri="{FF2B5EF4-FFF2-40B4-BE49-F238E27FC236}">
                <a16:creationId xmlns:a16="http://schemas.microsoft.com/office/drawing/2014/main" id="{D9F4E848-CB6F-C4EB-2F59-1618E2EBF6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4" t="29313" r="15841" b="23990"/>
          <a:stretch/>
        </p:blipFill>
        <p:spPr>
          <a:xfrm>
            <a:off x="7561095" y="2283778"/>
            <a:ext cx="2981739" cy="1429610"/>
          </a:xfrm>
          <a:prstGeom prst="rect">
            <a:avLst/>
          </a:prstGeom>
        </p:spPr>
      </p:pic>
      <p:pic>
        <p:nvPicPr>
          <p:cNvPr id="16" name="Picture 15" descr="A white rectangular object with black dots&#10;&#10;Description automatically generated">
            <a:extLst>
              <a:ext uri="{FF2B5EF4-FFF2-40B4-BE49-F238E27FC236}">
                <a16:creationId xmlns:a16="http://schemas.microsoft.com/office/drawing/2014/main" id="{4DC4B04E-021B-802A-1ACF-EB1CDAD0C4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t="32996" b="24521"/>
          <a:stretch/>
        </p:blipFill>
        <p:spPr>
          <a:xfrm>
            <a:off x="7561095" y="3958719"/>
            <a:ext cx="2981739" cy="13609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A707E7E-2F42-572F-D0AE-B4972B887963}"/>
              </a:ext>
            </a:extLst>
          </p:cNvPr>
          <p:cNvSpPr txBox="1"/>
          <p:nvPr/>
        </p:nvSpPr>
        <p:spPr>
          <a:xfrm>
            <a:off x="4375956" y="5029114"/>
            <a:ext cx="201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GAPDH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260FD9-EB90-A1C1-EDFE-5F03A9014E4E}"/>
              </a:ext>
            </a:extLst>
          </p:cNvPr>
          <p:cNvSpPr txBox="1"/>
          <p:nvPr/>
        </p:nvSpPr>
        <p:spPr>
          <a:xfrm>
            <a:off x="4313786" y="2847664"/>
            <a:ext cx="201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F0-FLAG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7B5AE3-C498-66B2-9D42-DC7008499ABB}"/>
              </a:ext>
            </a:extLst>
          </p:cNvPr>
          <p:cNvSpPr txBox="1"/>
          <p:nvPr/>
        </p:nvSpPr>
        <p:spPr>
          <a:xfrm>
            <a:off x="4306605" y="4072291"/>
            <a:ext cx="201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F2-FLAG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5B74BD-5E79-312D-1EAD-AAA7EEC3D0DE}"/>
              </a:ext>
            </a:extLst>
          </p:cNvPr>
          <p:cNvSpPr txBox="1"/>
          <p:nvPr/>
        </p:nvSpPr>
        <p:spPr>
          <a:xfrm>
            <a:off x="4375956" y="1541080"/>
            <a:ext cx="201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AP-2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F223E3-A4A1-068D-70D8-320A042DF8D2}"/>
              </a:ext>
            </a:extLst>
          </p:cNvPr>
          <p:cNvSpPr txBox="1"/>
          <p:nvPr/>
        </p:nvSpPr>
        <p:spPr>
          <a:xfrm>
            <a:off x="10504768" y="2817402"/>
            <a:ext cx="1283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F0-FLAG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12E4DB-A053-99BC-EBF5-50B2E5E34D6A}"/>
              </a:ext>
            </a:extLst>
          </p:cNvPr>
          <p:cNvSpPr txBox="1"/>
          <p:nvPr/>
        </p:nvSpPr>
        <p:spPr>
          <a:xfrm>
            <a:off x="10542835" y="4567683"/>
            <a:ext cx="1283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F2-FLAG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A81FC7-ADB5-813F-3E69-FFD88EA5A56D}"/>
              </a:ext>
            </a:extLst>
          </p:cNvPr>
          <p:cNvSpPr txBox="1"/>
          <p:nvPr/>
        </p:nvSpPr>
        <p:spPr>
          <a:xfrm>
            <a:off x="10609924" y="1373066"/>
            <a:ext cx="1283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AP-2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913039-B8FA-DC0E-4CEF-8CDB6EFEB3C1}"/>
              </a:ext>
            </a:extLst>
          </p:cNvPr>
          <p:cNvSpPr txBox="1"/>
          <p:nvPr/>
        </p:nvSpPr>
        <p:spPr>
          <a:xfrm rot="18900000">
            <a:off x="1902543" y="718095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6FF027-2DD2-28A1-DC86-16385CFD9BCF}"/>
              </a:ext>
            </a:extLst>
          </p:cNvPr>
          <p:cNvSpPr txBox="1"/>
          <p:nvPr/>
        </p:nvSpPr>
        <p:spPr>
          <a:xfrm rot="18900000">
            <a:off x="2555939" y="717652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9B02FF-87BF-F356-BE63-870A1F7CDBDF}"/>
              </a:ext>
            </a:extLst>
          </p:cNvPr>
          <p:cNvSpPr txBox="1"/>
          <p:nvPr/>
        </p:nvSpPr>
        <p:spPr>
          <a:xfrm rot="18900000">
            <a:off x="2248476" y="718095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B5E763-7F37-9881-193E-7A196D50831F}"/>
              </a:ext>
            </a:extLst>
          </p:cNvPr>
          <p:cNvSpPr txBox="1"/>
          <p:nvPr/>
        </p:nvSpPr>
        <p:spPr>
          <a:xfrm rot="18900000">
            <a:off x="2872069" y="721213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2D7C58-D4A3-45B1-87CE-4C9CC090027B}"/>
              </a:ext>
            </a:extLst>
          </p:cNvPr>
          <p:cNvSpPr txBox="1"/>
          <p:nvPr/>
        </p:nvSpPr>
        <p:spPr>
          <a:xfrm rot="18900000">
            <a:off x="3426075" y="700892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575FF2-44A0-EEFA-34E9-07D6B298BAE3}"/>
              </a:ext>
            </a:extLst>
          </p:cNvPr>
          <p:cNvSpPr txBox="1"/>
          <p:nvPr/>
        </p:nvSpPr>
        <p:spPr>
          <a:xfrm rot="18900000">
            <a:off x="3128551" y="721213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ADCD4BA-91AF-6CFE-76A1-709E2B81B1C1}"/>
              </a:ext>
            </a:extLst>
          </p:cNvPr>
          <p:cNvCxnSpPr>
            <a:cxnSpLocks/>
          </p:cNvCxnSpPr>
          <p:nvPr/>
        </p:nvCxnSpPr>
        <p:spPr>
          <a:xfrm>
            <a:off x="2077967" y="847201"/>
            <a:ext cx="88458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9E5BA5B-27BA-4C3C-94B4-D1116BC3EF0E}"/>
              </a:ext>
            </a:extLst>
          </p:cNvPr>
          <p:cNvCxnSpPr>
            <a:cxnSpLocks/>
          </p:cNvCxnSpPr>
          <p:nvPr/>
        </p:nvCxnSpPr>
        <p:spPr>
          <a:xfrm>
            <a:off x="3130785" y="847201"/>
            <a:ext cx="82065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05C07B71-6ECA-80F4-00AB-9B209C06E03E}"/>
              </a:ext>
            </a:extLst>
          </p:cNvPr>
          <p:cNvSpPr txBox="1"/>
          <p:nvPr/>
        </p:nvSpPr>
        <p:spPr>
          <a:xfrm>
            <a:off x="2038503" y="564145"/>
            <a:ext cx="1255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vector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49DAAE8-85BC-156F-1DB4-5A3B3C41E090}"/>
              </a:ext>
            </a:extLst>
          </p:cNvPr>
          <p:cNvSpPr txBox="1"/>
          <p:nvPr/>
        </p:nvSpPr>
        <p:spPr>
          <a:xfrm>
            <a:off x="3182341" y="549458"/>
            <a:ext cx="201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AP-2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A49740D-5529-F33D-DC4F-F37A5CA99F0E}"/>
              </a:ext>
            </a:extLst>
          </p:cNvPr>
          <p:cNvCxnSpPr/>
          <p:nvPr/>
        </p:nvCxnSpPr>
        <p:spPr>
          <a:xfrm>
            <a:off x="1372289" y="1048507"/>
            <a:ext cx="0" cy="434993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8B5712B-C401-3809-7822-5EFAF40D767C}"/>
              </a:ext>
            </a:extLst>
          </p:cNvPr>
          <p:cNvCxnSpPr/>
          <p:nvPr/>
        </p:nvCxnSpPr>
        <p:spPr>
          <a:xfrm>
            <a:off x="7427843" y="969685"/>
            <a:ext cx="0" cy="434993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0D5E0417-AE7D-F457-B3A1-0635B3967DB3}"/>
              </a:ext>
            </a:extLst>
          </p:cNvPr>
          <p:cNvSpPr txBox="1"/>
          <p:nvPr/>
        </p:nvSpPr>
        <p:spPr>
          <a:xfrm rot="18900000">
            <a:off x="8263604" y="552657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515ABEF-6461-C943-71F6-4E4BB14A1527}"/>
              </a:ext>
            </a:extLst>
          </p:cNvPr>
          <p:cNvSpPr txBox="1"/>
          <p:nvPr/>
        </p:nvSpPr>
        <p:spPr>
          <a:xfrm rot="18900000">
            <a:off x="8917000" y="552214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3B3099E-B3CE-0F81-B3CE-5AEA1ACA0E85}"/>
              </a:ext>
            </a:extLst>
          </p:cNvPr>
          <p:cNvSpPr txBox="1"/>
          <p:nvPr/>
        </p:nvSpPr>
        <p:spPr>
          <a:xfrm rot="18900000">
            <a:off x="8609537" y="552657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1A23092-E7A3-03CE-62B0-C2BE953C674A}"/>
              </a:ext>
            </a:extLst>
          </p:cNvPr>
          <p:cNvSpPr txBox="1"/>
          <p:nvPr/>
        </p:nvSpPr>
        <p:spPr>
          <a:xfrm rot="18900000">
            <a:off x="9233130" y="555775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7BB79FA-0BD3-8250-49B7-61FD75522735}"/>
              </a:ext>
            </a:extLst>
          </p:cNvPr>
          <p:cNvSpPr txBox="1"/>
          <p:nvPr/>
        </p:nvSpPr>
        <p:spPr>
          <a:xfrm rot="18900000">
            <a:off x="9787136" y="535454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A65E65F-806D-D4A4-635D-E492675B87F3}"/>
              </a:ext>
            </a:extLst>
          </p:cNvPr>
          <p:cNvSpPr txBox="1"/>
          <p:nvPr/>
        </p:nvSpPr>
        <p:spPr>
          <a:xfrm rot="18900000">
            <a:off x="9489612" y="555775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4479931-9FBB-3A85-F5DE-494044002FDB}"/>
              </a:ext>
            </a:extLst>
          </p:cNvPr>
          <p:cNvCxnSpPr>
            <a:cxnSpLocks/>
          </p:cNvCxnSpPr>
          <p:nvPr/>
        </p:nvCxnSpPr>
        <p:spPr>
          <a:xfrm>
            <a:off x="8439028" y="681763"/>
            <a:ext cx="88458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3C8580D-24F1-0EA3-34BB-D5F308064FE6}"/>
              </a:ext>
            </a:extLst>
          </p:cNvPr>
          <p:cNvCxnSpPr>
            <a:cxnSpLocks/>
          </p:cNvCxnSpPr>
          <p:nvPr/>
        </p:nvCxnSpPr>
        <p:spPr>
          <a:xfrm>
            <a:off x="9491846" y="681763"/>
            <a:ext cx="82065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4026BE99-9303-83D4-977D-F23245CB424D}"/>
              </a:ext>
            </a:extLst>
          </p:cNvPr>
          <p:cNvSpPr txBox="1"/>
          <p:nvPr/>
        </p:nvSpPr>
        <p:spPr>
          <a:xfrm>
            <a:off x="8399564" y="398707"/>
            <a:ext cx="1255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vector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D0982C6-A5A4-96F0-47DE-78F8C444C62C}"/>
              </a:ext>
            </a:extLst>
          </p:cNvPr>
          <p:cNvSpPr txBox="1"/>
          <p:nvPr/>
        </p:nvSpPr>
        <p:spPr>
          <a:xfrm>
            <a:off x="9556153" y="413891"/>
            <a:ext cx="201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AP-2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8D4CCD9-4708-0D28-636B-3042105A8458}"/>
              </a:ext>
            </a:extLst>
          </p:cNvPr>
          <p:cNvSpPr txBox="1"/>
          <p:nvPr/>
        </p:nvSpPr>
        <p:spPr>
          <a:xfrm>
            <a:off x="7016154" y="2632736"/>
            <a:ext cx="835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IP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C866E90-3C8C-68FD-7F4C-38B3DBDA2D48}"/>
              </a:ext>
            </a:extLst>
          </p:cNvPr>
          <p:cNvSpPr txBox="1"/>
          <p:nvPr/>
        </p:nvSpPr>
        <p:spPr>
          <a:xfrm>
            <a:off x="620168" y="2893973"/>
            <a:ext cx="162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lysate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EFCD915-9081-EAB4-C37A-5B80D9946C94}"/>
              </a:ext>
            </a:extLst>
          </p:cNvPr>
          <p:cNvSpPr txBox="1"/>
          <p:nvPr/>
        </p:nvSpPr>
        <p:spPr>
          <a:xfrm>
            <a:off x="1408749" y="1581680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55Kda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7467760-2FE4-7B4E-984B-7EB5DFF15AB4}"/>
              </a:ext>
            </a:extLst>
          </p:cNvPr>
          <p:cNvSpPr txBox="1"/>
          <p:nvPr/>
        </p:nvSpPr>
        <p:spPr>
          <a:xfrm>
            <a:off x="1427543" y="1805481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40Kda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2B429CC-BF0D-1044-11E2-B4626470143C}"/>
              </a:ext>
            </a:extLst>
          </p:cNvPr>
          <p:cNvSpPr txBox="1"/>
          <p:nvPr/>
        </p:nvSpPr>
        <p:spPr>
          <a:xfrm>
            <a:off x="1350885" y="1348054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100Kda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37692DF-AB80-0D4D-023D-4B7767916DC3}"/>
              </a:ext>
            </a:extLst>
          </p:cNvPr>
          <p:cNvSpPr txBox="1"/>
          <p:nvPr/>
        </p:nvSpPr>
        <p:spPr>
          <a:xfrm>
            <a:off x="1408749" y="1463370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70Kda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A1F5377-04B5-EEF5-C9A5-1C37DC0757CF}"/>
              </a:ext>
            </a:extLst>
          </p:cNvPr>
          <p:cNvSpPr txBox="1"/>
          <p:nvPr/>
        </p:nvSpPr>
        <p:spPr>
          <a:xfrm>
            <a:off x="1348070" y="1246450"/>
            <a:ext cx="9420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130Kda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BB89985-7C5D-724C-9430-70F424B92109}"/>
              </a:ext>
            </a:extLst>
          </p:cNvPr>
          <p:cNvSpPr txBox="1"/>
          <p:nvPr/>
        </p:nvSpPr>
        <p:spPr>
          <a:xfrm>
            <a:off x="1350702" y="1140879"/>
            <a:ext cx="9420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180Kda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5590987-B01B-4D5A-BC39-C0D3C1A49FF3}"/>
              </a:ext>
            </a:extLst>
          </p:cNvPr>
          <p:cNvSpPr txBox="1"/>
          <p:nvPr/>
        </p:nvSpPr>
        <p:spPr>
          <a:xfrm>
            <a:off x="1324051" y="2997773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55Kda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6F9E082-C6FB-22E3-26D7-B9AD643B7C0C}"/>
              </a:ext>
            </a:extLst>
          </p:cNvPr>
          <p:cNvSpPr txBox="1"/>
          <p:nvPr/>
        </p:nvSpPr>
        <p:spPr>
          <a:xfrm>
            <a:off x="1316098" y="3274474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40Kda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872381D-1E7D-96CD-852D-5F3432F2BCE1}"/>
              </a:ext>
            </a:extLst>
          </p:cNvPr>
          <p:cNvSpPr txBox="1"/>
          <p:nvPr/>
        </p:nvSpPr>
        <p:spPr>
          <a:xfrm>
            <a:off x="1266187" y="2764147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100Kda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4CE6B1F-89BB-375F-DE3C-3E13F558A7AC}"/>
              </a:ext>
            </a:extLst>
          </p:cNvPr>
          <p:cNvSpPr txBox="1"/>
          <p:nvPr/>
        </p:nvSpPr>
        <p:spPr>
          <a:xfrm>
            <a:off x="1324051" y="2879463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70Kda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079CAC6-46EA-231D-786E-94B2CD2A0A68}"/>
              </a:ext>
            </a:extLst>
          </p:cNvPr>
          <p:cNvSpPr txBox="1"/>
          <p:nvPr/>
        </p:nvSpPr>
        <p:spPr>
          <a:xfrm>
            <a:off x="1263372" y="2662543"/>
            <a:ext cx="9420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130Kda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A0DF899-A9F2-FD75-2CEE-D8E7825EE991}"/>
              </a:ext>
            </a:extLst>
          </p:cNvPr>
          <p:cNvSpPr txBox="1"/>
          <p:nvPr/>
        </p:nvSpPr>
        <p:spPr>
          <a:xfrm>
            <a:off x="1266004" y="2556972"/>
            <a:ext cx="9420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180Kda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3871CD0-8A5E-B874-30D1-75956E3CD380}"/>
              </a:ext>
            </a:extLst>
          </p:cNvPr>
          <p:cNvSpPr txBox="1"/>
          <p:nvPr/>
        </p:nvSpPr>
        <p:spPr>
          <a:xfrm>
            <a:off x="7409234" y="3141864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55Kda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C171A95-53FB-FF51-13D2-27C24B17A6F6}"/>
              </a:ext>
            </a:extLst>
          </p:cNvPr>
          <p:cNvSpPr txBox="1"/>
          <p:nvPr/>
        </p:nvSpPr>
        <p:spPr>
          <a:xfrm>
            <a:off x="7427841" y="3499281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40Kda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CDB8378-4E6A-3B09-D1DB-CD183560826D}"/>
              </a:ext>
            </a:extLst>
          </p:cNvPr>
          <p:cNvSpPr txBox="1"/>
          <p:nvPr/>
        </p:nvSpPr>
        <p:spPr>
          <a:xfrm>
            <a:off x="7349160" y="2771566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100Kda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B865F50-97CD-36F6-1254-CBD74CA35C34}"/>
              </a:ext>
            </a:extLst>
          </p:cNvPr>
          <p:cNvSpPr txBox="1"/>
          <p:nvPr/>
        </p:nvSpPr>
        <p:spPr>
          <a:xfrm>
            <a:off x="7409235" y="2954479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70Kda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6E7F50D-F151-337F-4459-08A434334226}"/>
              </a:ext>
            </a:extLst>
          </p:cNvPr>
          <p:cNvSpPr txBox="1"/>
          <p:nvPr/>
        </p:nvSpPr>
        <p:spPr>
          <a:xfrm>
            <a:off x="7343175" y="2599595"/>
            <a:ext cx="9420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130Kda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8C24442-D15E-6141-7317-E8BE5831E1C8}"/>
              </a:ext>
            </a:extLst>
          </p:cNvPr>
          <p:cNvSpPr txBox="1"/>
          <p:nvPr/>
        </p:nvSpPr>
        <p:spPr>
          <a:xfrm>
            <a:off x="1546098" y="5063589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35Kda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67E5500-F662-A7F7-C85C-3493A485179F}"/>
              </a:ext>
            </a:extLst>
          </p:cNvPr>
          <p:cNvSpPr txBox="1"/>
          <p:nvPr/>
        </p:nvSpPr>
        <p:spPr>
          <a:xfrm>
            <a:off x="1408749" y="3996166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25Kda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C49B314-604C-55E1-1143-CA71B150CCAF}"/>
              </a:ext>
            </a:extLst>
          </p:cNvPr>
          <p:cNvSpPr txBox="1"/>
          <p:nvPr/>
        </p:nvSpPr>
        <p:spPr>
          <a:xfrm>
            <a:off x="1401275" y="4388737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15Kda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A4B5511-0C37-379C-939C-4EC2804DDCD5}"/>
              </a:ext>
            </a:extLst>
          </p:cNvPr>
          <p:cNvSpPr txBox="1"/>
          <p:nvPr/>
        </p:nvSpPr>
        <p:spPr>
          <a:xfrm>
            <a:off x="1420528" y="3732827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35Kda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C5529D2-AE1A-9A26-C8F7-7CC18B82265D}"/>
              </a:ext>
            </a:extLst>
          </p:cNvPr>
          <p:cNvSpPr txBox="1"/>
          <p:nvPr/>
        </p:nvSpPr>
        <p:spPr>
          <a:xfrm>
            <a:off x="7512060" y="4431221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25Kda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454084E-67A3-F17A-FAA4-827FFA74D8D6}"/>
              </a:ext>
            </a:extLst>
          </p:cNvPr>
          <p:cNvSpPr txBox="1"/>
          <p:nvPr/>
        </p:nvSpPr>
        <p:spPr>
          <a:xfrm>
            <a:off x="7523839" y="4167882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35Kda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4691DA6-4A8F-2B75-B067-8500CCEF899F}"/>
              </a:ext>
            </a:extLst>
          </p:cNvPr>
          <p:cNvSpPr txBox="1"/>
          <p:nvPr/>
        </p:nvSpPr>
        <p:spPr>
          <a:xfrm>
            <a:off x="7446443" y="1674975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55Kda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DC3AD22-34F2-ADD0-DFC8-36E7F970B919}"/>
              </a:ext>
            </a:extLst>
          </p:cNvPr>
          <p:cNvSpPr txBox="1"/>
          <p:nvPr/>
        </p:nvSpPr>
        <p:spPr>
          <a:xfrm>
            <a:off x="7379353" y="1356496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100Kda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2096ADB-9B56-7783-FD39-789C3CDF8741}"/>
              </a:ext>
            </a:extLst>
          </p:cNvPr>
          <p:cNvSpPr txBox="1"/>
          <p:nvPr/>
        </p:nvSpPr>
        <p:spPr>
          <a:xfrm>
            <a:off x="7446443" y="1496177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70Kda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2FF4D44-62CF-BEA4-CB6E-118A081A026F}"/>
              </a:ext>
            </a:extLst>
          </p:cNvPr>
          <p:cNvSpPr txBox="1"/>
          <p:nvPr/>
        </p:nvSpPr>
        <p:spPr>
          <a:xfrm>
            <a:off x="7389315" y="1201271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130Kda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4E1AFEA-8648-6351-649A-C502A2D9C0F1}"/>
              </a:ext>
            </a:extLst>
          </p:cNvPr>
          <p:cNvSpPr txBox="1"/>
          <p:nvPr/>
        </p:nvSpPr>
        <p:spPr>
          <a:xfrm>
            <a:off x="7399277" y="1058841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180Kda</a:t>
            </a:r>
          </a:p>
        </p:txBody>
      </p:sp>
    </p:spTree>
    <p:extLst>
      <p:ext uri="{BB962C8B-B14F-4D97-AF65-F5344CB8AC3E}">
        <p14:creationId xmlns:p14="http://schemas.microsoft.com/office/powerpoint/2010/main" val="33293389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</Words>
  <Application>Microsoft Office PowerPoint</Application>
  <PresentationFormat>Widescreen</PresentationFormat>
  <Paragraphs>54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Qian Liu, Dr</dc:creator>
  <cp:lastModifiedBy>Qian Liu, Dr</cp:lastModifiedBy>
  <cp:revision>1</cp:revision>
  <dcterms:created xsi:type="dcterms:W3CDTF">2024-11-12T23:57:40Z</dcterms:created>
  <dcterms:modified xsi:type="dcterms:W3CDTF">2024-11-12T23:57:54Z</dcterms:modified>
</cp:coreProperties>
</file>