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ARENA" userId="6477113c-2e71-430e-bee9-a66e90aca95d" providerId="ADAL" clId="{C13409A7-0F60-4295-8E80-B2B426982AFE}"/>
    <pc:docChg chg="modSld">
      <pc:chgData name="Giuseppe ARENA" userId="6477113c-2e71-430e-bee9-a66e90aca95d" providerId="ADAL" clId="{C13409A7-0F60-4295-8E80-B2B426982AFE}" dt="2023-07-10T22:57:40.041" v="6" actId="1036"/>
      <pc:docMkLst>
        <pc:docMk/>
      </pc:docMkLst>
      <pc:sldChg chg="modSp mod">
        <pc:chgData name="Giuseppe ARENA" userId="6477113c-2e71-430e-bee9-a66e90aca95d" providerId="ADAL" clId="{C13409A7-0F60-4295-8E80-B2B426982AFE}" dt="2023-07-10T22:57:40.041" v="6" actId="1036"/>
        <pc:sldMkLst>
          <pc:docMk/>
          <pc:sldMk cId="4270737565" sldId="256"/>
        </pc:sldMkLst>
        <pc:spChg chg="mod">
          <ac:chgData name="Giuseppe ARENA" userId="6477113c-2e71-430e-bee9-a66e90aca95d" providerId="ADAL" clId="{C13409A7-0F60-4295-8E80-B2B426982AFE}" dt="2023-07-10T22:57:40.041" v="6" actId="1036"/>
          <ac:spMkLst>
            <pc:docMk/>
            <pc:sldMk cId="4270737565" sldId="256"/>
            <ac:spMk id="6" creationId="{07391345-8E8B-9A81-2484-EF10E043619B}"/>
          </ac:spMkLst>
        </pc:spChg>
      </pc:sldChg>
    </pc:docChg>
  </pc:docChgLst>
  <pc:docChgLst>
    <pc:chgData name="Giuseppe ARENA" userId="6477113c-2e71-430e-bee9-a66e90aca95d" providerId="ADAL" clId="{40AA969D-CABD-4EDA-8923-E7BADBD2068E}"/>
    <pc:docChg chg="undo custSel modSld">
      <pc:chgData name="Giuseppe ARENA" userId="6477113c-2e71-430e-bee9-a66e90aca95d" providerId="ADAL" clId="{40AA969D-CABD-4EDA-8923-E7BADBD2068E}" dt="2024-06-13T08:05:20.069" v="409" actId="1076"/>
      <pc:docMkLst>
        <pc:docMk/>
      </pc:docMkLst>
      <pc:sldChg chg="addSp delSp modSp mod">
        <pc:chgData name="Giuseppe ARENA" userId="6477113c-2e71-430e-bee9-a66e90aca95d" providerId="ADAL" clId="{40AA969D-CABD-4EDA-8923-E7BADBD2068E}" dt="2024-06-13T08:05:20.069" v="409" actId="1076"/>
        <pc:sldMkLst>
          <pc:docMk/>
          <pc:sldMk cId="4270737565" sldId="256"/>
        </pc:sldMkLst>
        <pc:spChg chg="mod">
          <ac:chgData name="Giuseppe ARENA" userId="6477113c-2e71-430e-bee9-a66e90aca95d" providerId="ADAL" clId="{40AA969D-CABD-4EDA-8923-E7BADBD2068E}" dt="2024-06-13T08:02:14.060" v="233" actId="1035"/>
          <ac:spMkLst>
            <pc:docMk/>
            <pc:sldMk cId="4270737565" sldId="256"/>
            <ac:spMk id="2" creationId="{EE9A0CC4-517C-E88D-FADC-0E5A4B753D31}"/>
          </ac:spMkLst>
        </pc:spChg>
        <pc:spChg chg="mod">
          <ac:chgData name="Giuseppe ARENA" userId="6477113c-2e71-430e-bee9-a66e90aca95d" providerId="ADAL" clId="{40AA969D-CABD-4EDA-8923-E7BADBD2068E}" dt="2024-06-13T08:02:04.978" v="196" actId="1036"/>
          <ac:spMkLst>
            <pc:docMk/>
            <pc:sldMk cId="4270737565" sldId="256"/>
            <ac:spMk id="3" creationId="{C17F2377-2F4D-99B3-01C0-224AB7CA4210}"/>
          </ac:spMkLst>
        </pc:spChg>
        <pc:spChg chg="mod">
          <ac:chgData name="Giuseppe ARENA" userId="6477113c-2e71-430e-bee9-a66e90aca95d" providerId="ADAL" clId="{40AA969D-CABD-4EDA-8923-E7BADBD2068E}" dt="2024-06-13T08:01:59.274" v="177" actId="1035"/>
          <ac:spMkLst>
            <pc:docMk/>
            <pc:sldMk cId="4270737565" sldId="256"/>
            <ac:spMk id="4" creationId="{42A7B337-552C-EB0D-BBE3-934C1C00264D}"/>
          </ac:spMkLst>
        </pc:spChg>
        <pc:spChg chg="mod">
          <ac:chgData name="Giuseppe ARENA" userId="6477113c-2e71-430e-bee9-a66e90aca95d" providerId="ADAL" clId="{40AA969D-CABD-4EDA-8923-E7BADBD2068E}" dt="2024-06-13T08:02:14.060" v="233" actId="1035"/>
          <ac:spMkLst>
            <pc:docMk/>
            <pc:sldMk cId="4270737565" sldId="256"/>
            <ac:spMk id="19" creationId="{62A05FC3-363C-7462-3DF1-4FFFA6A01D3A}"/>
          </ac:spMkLst>
        </pc:spChg>
        <pc:spChg chg="mod">
          <ac:chgData name="Giuseppe ARENA" userId="6477113c-2e71-430e-bee9-a66e90aca95d" providerId="ADAL" clId="{40AA969D-CABD-4EDA-8923-E7BADBD2068E}" dt="2024-06-13T08:02:04.978" v="196" actId="1036"/>
          <ac:spMkLst>
            <pc:docMk/>
            <pc:sldMk cId="4270737565" sldId="256"/>
            <ac:spMk id="20" creationId="{9058DC12-D7B5-7DFB-5168-E2D5F0561CF4}"/>
          </ac:spMkLst>
        </pc:spChg>
        <pc:spChg chg="mod">
          <ac:chgData name="Giuseppe ARENA" userId="6477113c-2e71-430e-bee9-a66e90aca95d" providerId="ADAL" clId="{40AA969D-CABD-4EDA-8923-E7BADBD2068E}" dt="2024-06-13T08:01:59.274" v="177" actId="1035"/>
          <ac:spMkLst>
            <pc:docMk/>
            <pc:sldMk cId="4270737565" sldId="256"/>
            <ac:spMk id="21" creationId="{B12CA89E-FCBF-8FC7-2336-3D113CE26372}"/>
          </ac:spMkLst>
        </pc:spChg>
        <pc:spChg chg="mod">
          <ac:chgData name="Giuseppe ARENA" userId="6477113c-2e71-430e-bee9-a66e90aca95d" providerId="ADAL" clId="{40AA969D-CABD-4EDA-8923-E7BADBD2068E}" dt="2024-06-13T08:05:20.069" v="409" actId="1076"/>
          <ac:spMkLst>
            <pc:docMk/>
            <pc:sldMk cId="4270737565" sldId="256"/>
            <ac:spMk id="25" creationId="{5F84E025-D1B9-7B92-6CE8-147B807E12E4}"/>
          </ac:spMkLst>
        </pc:spChg>
        <pc:spChg chg="add del mod">
          <ac:chgData name="Giuseppe ARENA" userId="6477113c-2e71-430e-bee9-a66e90aca95d" providerId="ADAL" clId="{40AA969D-CABD-4EDA-8923-E7BADBD2068E}" dt="2024-06-13T08:02:30.941" v="255" actId="478"/>
          <ac:spMkLst>
            <pc:docMk/>
            <pc:sldMk cId="4270737565" sldId="256"/>
            <ac:spMk id="27" creationId="{C9611DDB-3D4A-058C-FB16-B4E5BA7AB687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28" creationId="{F2761F78-DC53-33A6-B8E7-22431EA2FD6B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29" creationId="{6E3A714F-0FE8-7428-0651-1628F468FA0A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30" creationId="{18556D23-FFBF-68C0-2185-08634FCD5711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31" creationId="{A55D535F-478E-DA12-9856-692599A2A440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32" creationId="{B1C64561-A151-D369-40CD-DAD8580E8BF2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35" creationId="{3D50AD7F-07A8-61D4-CD6E-C8C0D01416EC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37" creationId="{002B0F3E-EE8A-09C0-69F6-9B3EF2D11B30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38" creationId="{5571C697-54BA-5BF7-6B08-FFAC4446159E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39" creationId="{B2A38915-554E-A8FB-BFB9-DA479D0FA2DB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41" creationId="{3ECF77E8-0DC5-DAAD-4C43-03EA4DE6240A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42" creationId="{75BA9E8E-8D63-B2E2-DC97-2200BBD1BA8F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43" creationId="{2F73D3CC-D5B7-13DA-EF75-404E24B6A089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44" creationId="{D985D355-7016-BD6F-BF8C-44236D8801C5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45" creationId="{6D8DDF4B-ECCA-4631-A27B-0BA4D2A00568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47" creationId="{0DB5B7E2-998E-02B7-2E32-742C6D974E13}"/>
          </ac:spMkLst>
        </pc:spChg>
        <pc:spChg chg="add mod">
          <ac:chgData name="Giuseppe ARENA" userId="6477113c-2e71-430e-bee9-a66e90aca95d" providerId="ADAL" clId="{40AA969D-CABD-4EDA-8923-E7BADBD2068E}" dt="2024-06-13T08:05:12.204" v="407" actId="1076"/>
          <ac:spMkLst>
            <pc:docMk/>
            <pc:sldMk cId="4270737565" sldId="256"/>
            <ac:spMk id="48" creationId="{B9997CA0-34C3-C3F1-F94C-1F516F859AD5}"/>
          </ac:spMkLst>
        </pc:spChg>
        <pc:spChg chg="add mod">
          <ac:chgData name="Giuseppe ARENA" userId="6477113c-2e71-430e-bee9-a66e90aca95d" providerId="ADAL" clId="{40AA969D-CABD-4EDA-8923-E7BADBD2068E}" dt="2024-06-13T08:05:15.423" v="408" actId="1076"/>
          <ac:spMkLst>
            <pc:docMk/>
            <pc:sldMk cId="4270737565" sldId="256"/>
            <ac:spMk id="49" creationId="{F877B091-A28D-4066-5ED6-C73CE71842F4}"/>
          </ac:spMkLst>
        </pc:spChg>
        <pc:spChg chg="add mod">
          <ac:chgData name="Giuseppe ARENA" userId="6477113c-2e71-430e-bee9-a66e90aca95d" providerId="ADAL" clId="{40AA969D-CABD-4EDA-8923-E7BADBD2068E}" dt="2024-06-13T08:05:06.231" v="406" actId="1076"/>
          <ac:spMkLst>
            <pc:docMk/>
            <pc:sldMk cId="4270737565" sldId="256"/>
            <ac:spMk id="50" creationId="{E27E5BD7-553D-E6B3-EB6D-49C7E7A5E274}"/>
          </ac:spMkLst>
        </pc:spChg>
        <pc:grpChg chg="mod">
          <ac:chgData name="Giuseppe ARENA" userId="6477113c-2e71-430e-bee9-a66e90aca95d" providerId="ADAL" clId="{40AA969D-CABD-4EDA-8923-E7BADBD2068E}" dt="2024-06-13T08:04:33.975" v="393" actId="1076"/>
          <ac:grpSpMkLst>
            <pc:docMk/>
            <pc:sldMk cId="4270737565" sldId="256"/>
            <ac:grpSpMk id="7" creationId="{1DF58815-1E48-C174-AD06-3923BF72F873}"/>
          </ac:grpSpMkLst>
        </pc:grpChg>
        <pc:picChg chg="mod">
          <ac:chgData name="Giuseppe ARENA" userId="6477113c-2e71-430e-bee9-a66e90aca95d" providerId="ADAL" clId="{40AA969D-CABD-4EDA-8923-E7BADBD2068E}" dt="2024-06-13T08:02:14.060" v="233" actId="1035"/>
          <ac:picMkLst>
            <pc:docMk/>
            <pc:sldMk cId="4270737565" sldId="256"/>
            <ac:picMk id="13" creationId="{645E8C80-535D-DB43-E553-E9B0F4C34919}"/>
          </ac:picMkLst>
        </pc:picChg>
        <pc:picChg chg="mod">
          <ac:chgData name="Giuseppe ARENA" userId="6477113c-2e71-430e-bee9-a66e90aca95d" providerId="ADAL" clId="{40AA969D-CABD-4EDA-8923-E7BADBD2068E}" dt="2024-06-13T08:02:04.978" v="196" actId="1036"/>
          <ac:picMkLst>
            <pc:docMk/>
            <pc:sldMk cId="4270737565" sldId="256"/>
            <ac:picMk id="14" creationId="{B32CFF96-95DF-6896-6BCD-8D0AEAFD358D}"/>
          </ac:picMkLst>
        </pc:picChg>
        <pc:picChg chg="mod">
          <ac:chgData name="Giuseppe ARENA" userId="6477113c-2e71-430e-bee9-a66e90aca95d" providerId="ADAL" clId="{40AA969D-CABD-4EDA-8923-E7BADBD2068E}" dt="2024-06-13T08:01:59.274" v="177" actId="1035"/>
          <ac:picMkLst>
            <pc:docMk/>
            <pc:sldMk cId="4270737565" sldId="256"/>
            <ac:picMk id="15" creationId="{F136FD1E-2D6F-3F2A-FFE3-3CEAD602E6EF}"/>
          </ac:picMkLst>
        </pc:picChg>
        <pc:picChg chg="mod">
          <ac:chgData name="Giuseppe ARENA" userId="6477113c-2e71-430e-bee9-a66e90aca95d" providerId="ADAL" clId="{40AA969D-CABD-4EDA-8923-E7BADBD2068E}" dt="2024-06-13T08:02:14.060" v="233" actId="1035"/>
          <ac:picMkLst>
            <pc:docMk/>
            <pc:sldMk cId="4270737565" sldId="256"/>
            <ac:picMk id="17" creationId="{B2374AEB-1208-68DB-5F3C-FAE76BF1950D}"/>
          </ac:picMkLst>
        </pc:picChg>
        <pc:picChg chg="mod">
          <ac:chgData name="Giuseppe ARENA" userId="6477113c-2e71-430e-bee9-a66e90aca95d" providerId="ADAL" clId="{40AA969D-CABD-4EDA-8923-E7BADBD2068E}" dt="2024-06-13T08:02:04.978" v="196" actId="1036"/>
          <ac:picMkLst>
            <pc:docMk/>
            <pc:sldMk cId="4270737565" sldId="256"/>
            <ac:picMk id="22" creationId="{4EC87EDC-11B6-CBD3-A9EF-794F9BBCA009}"/>
          </ac:picMkLst>
        </pc:picChg>
        <pc:picChg chg="mod">
          <ac:chgData name="Giuseppe ARENA" userId="6477113c-2e71-430e-bee9-a66e90aca95d" providerId="ADAL" clId="{40AA969D-CABD-4EDA-8923-E7BADBD2068E}" dt="2024-06-13T08:01:59.274" v="177" actId="1035"/>
          <ac:picMkLst>
            <pc:docMk/>
            <pc:sldMk cId="4270737565" sldId="256"/>
            <ac:picMk id="23" creationId="{C675FD37-00EB-DC4F-17A2-80EC85335D83}"/>
          </ac:picMkLst>
        </pc:picChg>
        <pc:picChg chg="add mod modCrop">
          <ac:chgData name="Giuseppe ARENA" userId="6477113c-2e71-430e-bee9-a66e90aca95d" providerId="ADAL" clId="{40AA969D-CABD-4EDA-8923-E7BADBD2068E}" dt="2024-06-13T08:05:12.204" v="407" actId="1076"/>
          <ac:picMkLst>
            <pc:docMk/>
            <pc:sldMk cId="4270737565" sldId="256"/>
            <ac:picMk id="26" creationId="{AEA03DA4-4AF8-C406-9B80-F63562C146B9}"/>
          </ac:picMkLst>
        </pc:picChg>
        <pc:picChg chg="add mod modCrop">
          <ac:chgData name="Giuseppe ARENA" userId="6477113c-2e71-430e-bee9-a66e90aca95d" providerId="ADAL" clId="{40AA969D-CABD-4EDA-8923-E7BADBD2068E}" dt="2024-06-13T08:05:12.204" v="407" actId="1076"/>
          <ac:picMkLst>
            <pc:docMk/>
            <pc:sldMk cId="4270737565" sldId="256"/>
            <ac:picMk id="36" creationId="{1D9C65DA-E296-A453-E4B0-B3330E7BC7EA}"/>
          </ac:picMkLst>
        </pc:picChg>
        <pc:picChg chg="add mod modCrop">
          <ac:chgData name="Giuseppe ARENA" userId="6477113c-2e71-430e-bee9-a66e90aca95d" providerId="ADAL" clId="{40AA969D-CABD-4EDA-8923-E7BADBD2068E}" dt="2024-06-13T08:05:12.204" v="407" actId="1076"/>
          <ac:picMkLst>
            <pc:docMk/>
            <pc:sldMk cId="4270737565" sldId="256"/>
            <ac:picMk id="40" creationId="{F52BD766-CDB0-9B93-2A12-69C348C64A4F}"/>
          </ac:picMkLst>
        </pc:picChg>
        <pc:picChg chg="add mod modCrop">
          <ac:chgData name="Giuseppe ARENA" userId="6477113c-2e71-430e-bee9-a66e90aca95d" providerId="ADAL" clId="{40AA969D-CABD-4EDA-8923-E7BADBD2068E}" dt="2024-06-13T08:05:12.204" v="407" actId="1076"/>
          <ac:picMkLst>
            <pc:docMk/>
            <pc:sldMk cId="4270737565" sldId="256"/>
            <ac:picMk id="46" creationId="{2AFDCA7C-86D2-0A36-F3B7-9C4E2F9DD169}"/>
          </ac:picMkLst>
        </pc:picChg>
        <pc:cxnChg chg="add del">
          <ac:chgData name="Giuseppe ARENA" userId="6477113c-2e71-430e-bee9-a66e90aca95d" providerId="ADAL" clId="{40AA969D-CABD-4EDA-8923-E7BADBD2068E}" dt="2024-06-13T07:58:55.287" v="27" actId="478"/>
          <ac:cxnSpMkLst>
            <pc:docMk/>
            <pc:sldMk cId="4270737565" sldId="256"/>
            <ac:cxnSpMk id="34" creationId="{50D682ED-0905-3DD1-E216-2D920A1022B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9163D-0A34-DD8F-AA73-387218FADA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AA259F-251C-FD0B-14C7-AB73D611BB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A46E2-2833-EF5E-AEF1-CF21302A3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974CA-0AC7-A7CB-A065-768C0C746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67D1F-1EE4-9EB8-78A8-6B64B2D53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6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D349A-A559-AB6E-B0C6-EF798FCC6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05E6F-374A-6736-45F5-884A2476EE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9A4B6-4796-8665-D2B7-D49045D4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03422B-1849-82D7-B115-8F9BA781A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2DD51-C568-9ED1-A7A4-8EC3E4615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6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F8880A-2061-E78F-99C3-9F2CB1303B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EF6E66-6E2A-E82C-96C3-CF42E55A4B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766A6-8F24-FCEE-42AE-91BF96D75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74AC5-F092-D5A5-49CA-D7BCF78C1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6AEDA-6895-FD71-B96A-14DFDF0C1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689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148F5-E42E-B43E-2ED0-8BE324DA5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76766-4E9A-B6C9-EDC8-18A513325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25314B-03B7-7006-059C-8E47BDF01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EB6E0-7729-5DCA-638A-40161E982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84E73-D3D5-41C3-BE0F-60A8C2091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14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E05CC-D33D-870F-B4EA-B039D8303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D022C-E87F-AA33-3D7D-93D6FC7CD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CDEA8-075D-8480-DDB4-423F933B8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C2603-4D36-1DD4-7F90-4AF1BA010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456D7-7857-EBC1-0057-1F86E84E0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64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6DF72-03CD-187E-2760-F0B9B1BDD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702DC-30B5-3738-F48C-D38F5D86F1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BF229F-B096-27D9-D2DF-A1EC3846E0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67FEE-3640-D449-84FE-02634B49F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25E58-65F4-4F9C-027E-03A8555D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7C804B-F88B-EFAE-BC3E-E66551AFD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3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E3151-A18C-E537-8F96-7D035CDBA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D1241F-CFF3-C482-0848-CE5CD1AD2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5DDB52-3834-2B6B-E2CB-01E4028821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AE455A-6826-9281-B169-A0B181721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CFACA1-9795-F2C6-18F1-B6829489DB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44CD91-B94F-80D4-3F4F-DCD23D066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7B1741-6864-8119-57DB-E3AC1ADBE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74C69C-DDEF-BF23-3320-D88FD5F0F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01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4D277-F0C2-B1A0-0E0F-B2857621C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689D4-F113-E4AD-415C-A62A7D8B9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69FFE-2971-8A98-837C-DA4FA5181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E7525-9D6C-9103-682A-E15BBDB06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6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8410D4-5542-17BC-4126-2B7E8C3C4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A63FD-0697-9E98-866E-9C21072E0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03A35-9AC7-152A-C630-24ECB0E46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5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00563-1467-8F10-DF58-E3451986B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F62BF-ED99-987A-9431-BDB61E94D6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A138EA-A185-0C04-288D-EB9C872F3A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6186BD-D624-B798-2F48-E4AAE1FB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76583-160C-72D6-F8F2-DE27D8F36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81D8B3-6298-6AA8-75D1-1FEC77681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35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EE9BE-3F93-9A32-C7E7-38DDD003F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2E9292-0D5E-1F1F-1CBC-F50E46336F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D422E5-E8B6-25E1-66B1-3D7C6F4DF8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5B101A-BEBB-F2DC-AD22-B32D00972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99E5FC-AE00-2133-D756-2350DA8BF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2AC81-FD30-2A2B-93C6-97B96E656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71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5FA416-C5C4-D3A8-C62A-B3A26C505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31414-67AD-6AE5-0F13-54C12BEA5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0BF50B-5C50-44E9-1931-64F17FAF50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2A8B4-20CD-4824-A1FC-DAE45A8E9EBC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D6F20-4327-5D47-8A88-931F36FED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5A69BA-9F78-7684-34F4-5D13DF24C4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93230-1E34-41D6-BA71-F0CE3F7909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663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5F84E025-D1B9-7B92-6CE8-147B807E12E4}"/>
              </a:ext>
            </a:extLst>
          </p:cNvPr>
          <p:cNvSpPr txBox="1"/>
          <p:nvPr/>
        </p:nvSpPr>
        <p:spPr>
          <a:xfrm>
            <a:off x="314629" y="111604"/>
            <a:ext cx="12211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2000" dirty="0"/>
              <a:t>Representative </a:t>
            </a:r>
            <a:r>
              <a:rPr lang="fr-LU" sz="2000" dirty="0" err="1"/>
              <a:t>immunoblots</a:t>
            </a:r>
            <a:r>
              <a:rPr lang="fr-LU" sz="2000" dirty="0"/>
              <a:t> neuronal differentiation markers PINK1 mutant </a:t>
            </a:r>
            <a:r>
              <a:rPr lang="fr-LU" sz="2000" dirty="0" err="1"/>
              <a:t>iPSC</a:t>
            </a:r>
            <a:r>
              <a:rPr lang="fr-LU" sz="2000" dirty="0"/>
              <a:t>-derived </a:t>
            </a:r>
            <a:r>
              <a:rPr lang="fr-LU" sz="2000" dirty="0" err="1"/>
              <a:t>neurons</a:t>
            </a:r>
            <a:r>
              <a:rPr lang="fr-LU" sz="2000" dirty="0"/>
              <a:t> vs GC (D30)</a:t>
            </a:r>
            <a:endParaRPr lang="en-US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DF58815-1E48-C174-AD06-3923BF72F873}"/>
              </a:ext>
            </a:extLst>
          </p:cNvPr>
          <p:cNvGrpSpPr/>
          <p:nvPr/>
        </p:nvGrpSpPr>
        <p:grpSpPr>
          <a:xfrm>
            <a:off x="472233" y="1914797"/>
            <a:ext cx="5051819" cy="2955112"/>
            <a:chOff x="464078" y="1163115"/>
            <a:chExt cx="5051819" cy="295511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FA8B6E6-D38F-29EE-DB58-A0E40A62914E}"/>
                </a:ext>
              </a:extLst>
            </p:cNvPr>
            <p:cNvGrpSpPr/>
            <p:nvPr/>
          </p:nvGrpSpPr>
          <p:grpSpPr>
            <a:xfrm>
              <a:off x="828007" y="1163115"/>
              <a:ext cx="4687890" cy="2955112"/>
              <a:chOff x="5049982" y="386367"/>
              <a:chExt cx="4687890" cy="2955112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887599D-6A42-083A-4DCA-78C26839E969}"/>
                  </a:ext>
                </a:extLst>
              </p:cNvPr>
              <p:cNvSpPr txBox="1"/>
              <p:nvPr/>
            </p:nvSpPr>
            <p:spPr>
              <a:xfrm rot="16200000">
                <a:off x="4971523" y="792029"/>
                <a:ext cx="7859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825GC</a:t>
                </a:r>
                <a:endParaRPr lang="en-US" dirty="0"/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0A68BCD-3251-2F03-1724-1B321C3314C0}"/>
                  </a:ext>
                </a:extLst>
              </p:cNvPr>
              <p:cNvSpPr txBox="1"/>
              <p:nvPr/>
            </p:nvSpPr>
            <p:spPr>
              <a:xfrm rot="16200000">
                <a:off x="5607767" y="870871"/>
                <a:ext cx="6283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825</a:t>
                </a:r>
                <a:endParaRPr lang="en-US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D3FC75A-CB79-419F-F7A4-71F4FE038B94}"/>
                  </a:ext>
                </a:extLst>
              </p:cNvPr>
              <p:cNvSpPr txBox="1"/>
              <p:nvPr/>
            </p:nvSpPr>
            <p:spPr>
              <a:xfrm rot="16200000">
                <a:off x="6080672" y="708752"/>
                <a:ext cx="95254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2122GC</a:t>
                </a:r>
                <a:endParaRPr lang="en-US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BADC4DB-983D-3AA7-5DE7-3506DD97A2E6}"/>
                  </a:ext>
                </a:extLst>
              </p:cNvPr>
              <p:cNvSpPr txBox="1"/>
              <p:nvPr/>
            </p:nvSpPr>
            <p:spPr>
              <a:xfrm rot="16200000">
                <a:off x="6824303" y="870871"/>
                <a:ext cx="62830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2122</a:t>
                </a:r>
                <a:endParaRPr lang="en-US" dirty="0"/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6FEC406C-09A6-A76D-D7E7-B40E2ABD4EE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10" t="24113" r="1371" b="18829"/>
              <a:stretch/>
            </p:blipFill>
            <p:spPr>
              <a:xfrm>
                <a:off x="6278568" y="1374197"/>
                <a:ext cx="1187336" cy="35396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45E8C80-535D-DB43-E553-E9B0F4C3491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51" t="25625" r="66455" b="23183"/>
              <a:stretch/>
            </p:blipFill>
            <p:spPr>
              <a:xfrm>
                <a:off x="5049982" y="2490468"/>
                <a:ext cx="1155005" cy="37761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B32CFF96-95DF-6896-6BCD-8D0AEAFD35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82" r="66003"/>
              <a:stretch/>
            </p:blipFill>
            <p:spPr>
              <a:xfrm>
                <a:off x="5049982" y="2962116"/>
                <a:ext cx="1155005" cy="379363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F136FD1E-2D6F-3F2A-FFE3-3CEAD602E6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2" t="28402" r="66789" b="24793"/>
              <a:stretch/>
            </p:blipFill>
            <p:spPr>
              <a:xfrm>
                <a:off x="5049982" y="1807141"/>
                <a:ext cx="1155005" cy="39945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9EF81C4-89F7-FC3C-6F56-19EB991F85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113" r="67710" b="18829"/>
              <a:stretch/>
            </p:blipFill>
            <p:spPr>
              <a:xfrm>
                <a:off x="5049982" y="1374197"/>
                <a:ext cx="1155005" cy="353962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2374AEB-1208-68DB-5F3C-FAE76BF1950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772" t="25625" r="1955" b="23183"/>
              <a:stretch/>
            </p:blipFill>
            <p:spPr>
              <a:xfrm>
                <a:off x="6278568" y="2490468"/>
                <a:ext cx="1187336" cy="37761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8466BF-991A-2109-365E-2B48F28E35BD}"/>
                  </a:ext>
                </a:extLst>
              </p:cNvPr>
              <p:cNvSpPr txBox="1"/>
              <p:nvPr/>
            </p:nvSpPr>
            <p:spPr>
              <a:xfrm>
                <a:off x="7540918" y="1388105"/>
                <a:ext cx="12059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LU" sz="1400" dirty="0"/>
                  <a:t>TH</a:t>
                </a:r>
                <a:endParaRPr lang="en-US" sz="1400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2A05FC3-363C-7462-3DF1-4FFFA6A01D3A}"/>
                  </a:ext>
                </a:extLst>
              </p:cNvPr>
              <p:cNvSpPr txBox="1"/>
              <p:nvPr/>
            </p:nvSpPr>
            <p:spPr>
              <a:xfrm>
                <a:off x="7540918" y="2529796"/>
                <a:ext cx="12059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LU" sz="1400" dirty="0"/>
                  <a:t>TUBB3</a:t>
                </a:r>
                <a:endParaRPr lang="en-US" sz="1400" dirty="0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058DC12-D7B5-7DFB-5168-E2D5F0561CF4}"/>
                  </a:ext>
                </a:extLst>
              </p:cNvPr>
              <p:cNvSpPr txBox="1"/>
              <p:nvPr/>
            </p:nvSpPr>
            <p:spPr>
              <a:xfrm>
                <a:off x="7531086" y="2983009"/>
                <a:ext cx="220678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LU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β-</a:t>
                </a:r>
                <a:r>
                  <a:rPr lang="fr-LU" sz="1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fr-LU" sz="1400" dirty="0" err="1"/>
                  <a:t>ctin</a:t>
                </a:r>
                <a:r>
                  <a:rPr lang="fr-LU" sz="1400" dirty="0"/>
                  <a:t> (TUBB3)</a:t>
                </a:r>
                <a:endParaRPr lang="en-US" sz="14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12CA89E-FCBF-8FC7-2336-3D113CE26372}"/>
                  </a:ext>
                </a:extLst>
              </p:cNvPr>
              <p:cNvSpPr txBox="1"/>
              <p:nvPr/>
            </p:nvSpPr>
            <p:spPr>
              <a:xfrm>
                <a:off x="7531086" y="1852981"/>
                <a:ext cx="15047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LU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β-</a:t>
                </a:r>
                <a:r>
                  <a:rPr lang="fr-LU" sz="14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fr-LU" sz="1400" dirty="0" err="1"/>
                  <a:t>ctin</a:t>
                </a:r>
                <a:r>
                  <a:rPr lang="fr-LU" sz="1400" dirty="0"/>
                  <a:t> (TH)</a:t>
                </a:r>
                <a:endParaRPr lang="en-US" sz="1400" dirty="0"/>
              </a:p>
            </p:txBody>
          </p:sp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EC87EDC-11B6-CBD3-A9EF-794F9BBCA0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976" r="845"/>
              <a:stretch/>
            </p:blipFill>
            <p:spPr>
              <a:xfrm>
                <a:off x="6278568" y="2962116"/>
                <a:ext cx="1179623" cy="379363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C675FD37-00EB-DC4F-17A2-80EC85335D8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433" t="28402" r="1172" b="24793"/>
              <a:stretch/>
            </p:blipFill>
            <p:spPr>
              <a:xfrm>
                <a:off x="6278568" y="1807141"/>
                <a:ext cx="1171511" cy="399458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E9A0CC4-517C-E88D-FADC-0E5A4B753D31}"/>
                </a:ext>
              </a:extLst>
            </p:cNvPr>
            <p:cNvSpPr txBox="1"/>
            <p:nvPr/>
          </p:nvSpPr>
          <p:spPr>
            <a:xfrm>
              <a:off x="500441" y="3393994"/>
              <a:ext cx="5016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LU" sz="1200" dirty="0"/>
                <a:t>50-</a:t>
              </a:r>
              <a:endParaRPr lang="en-US" sz="1200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C17F2377-2F4D-99B3-01C0-224AB7CA4210}"/>
                </a:ext>
              </a:extLst>
            </p:cNvPr>
            <p:cNvSpPr txBox="1"/>
            <p:nvPr/>
          </p:nvSpPr>
          <p:spPr>
            <a:xfrm>
              <a:off x="500441" y="3619066"/>
              <a:ext cx="5016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LU" sz="1200" dirty="0"/>
                <a:t>50-</a:t>
              </a:r>
              <a:endParaRPr lang="en-US" sz="1200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2A7B337-552C-EB0D-BBE3-934C1C00264D}"/>
                </a:ext>
              </a:extLst>
            </p:cNvPr>
            <p:cNvSpPr txBox="1"/>
            <p:nvPr/>
          </p:nvSpPr>
          <p:spPr>
            <a:xfrm>
              <a:off x="500441" y="2456372"/>
              <a:ext cx="5016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LU" sz="1200" dirty="0"/>
                <a:t>50-</a:t>
              </a:r>
              <a:endParaRPr lang="en-US" sz="1200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4828AF0-E6D8-0224-2C40-5062B4A08D0B}"/>
                </a:ext>
              </a:extLst>
            </p:cNvPr>
            <p:cNvSpPr txBox="1"/>
            <p:nvPr/>
          </p:nvSpPr>
          <p:spPr>
            <a:xfrm>
              <a:off x="500441" y="2030379"/>
              <a:ext cx="5016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LU" sz="1200" dirty="0"/>
                <a:t>65-</a:t>
              </a:r>
              <a:endParaRPr lang="en-US" sz="12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7391345-8E8B-9A81-2484-EF10E043619B}"/>
                </a:ext>
              </a:extLst>
            </p:cNvPr>
            <p:cNvSpPr txBox="1"/>
            <p:nvPr/>
          </p:nvSpPr>
          <p:spPr>
            <a:xfrm>
              <a:off x="464078" y="1793344"/>
              <a:ext cx="5016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LU" sz="1200" dirty="0"/>
                <a:t>kDa</a:t>
              </a:r>
              <a:endParaRPr lang="en-US" sz="1200" dirty="0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AEA03DA4-4AF8-C406-9B80-F63562C146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32" t="-20646" r="-5379" b="-6055"/>
          <a:stretch/>
        </p:blipFill>
        <p:spPr>
          <a:xfrm>
            <a:off x="6420463" y="2448626"/>
            <a:ext cx="3852808" cy="78599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2761F78-DC53-33A6-B8E7-22431EA2FD6B}"/>
              </a:ext>
            </a:extLst>
          </p:cNvPr>
          <p:cNvSpPr txBox="1"/>
          <p:nvPr/>
        </p:nvSpPr>
        <p:spPr>
          <a:xfrm rot="16200000">
            <a:off x="8739784" y="1752336"/>
            <a:ext cx="952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2122GC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E3A714F-0FE8-7428-0651-1628F468FA0A}"/>
              </a:ext>
            </a:extLst>
          </p:cNvPr>
          <p:cNvSpPr txBox="1"/>
          <p:nvPr/>
        </p:nvSpPr>
        <p:spPr>
          <a:xfrm rot="16200000">
            <a:off x="9483415" y="1914455"/>
            <a:ext cx="628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2122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556D23-FFBF-68C0-2185-08634FCD5711}"/>
              </a:ext>
            </a:extLst>
          </p:cNvPr>
          <p:cNvSpPr txBox="1"/>
          <p:nvPr/>
        </p:nvSpPr>
        <p:spPr>
          <a:xfrm rot="16200000">
            <a:off x="6337832" y="1804499"/>
            <a:ext cx="785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825GC</a:t>
            </a:r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5D535F-478E-DA12-9856-692599A2A440}"/>
              </a:ext>
            </a:extLst>
          </p:cNvPr>
          <p:cNvSpPr txBox="1"/>
          <p:nvPr/>
        </p:nvSpPr>
        <p:spPr>
          <a:xfrm rot="16200000">
            <a:off x="6974076" y="1883341"/>
            <a:ext cx="6283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825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C64561-A151-D369-40CD-DAD8580E8BF2}"/>
              </a:ext>
            </a:extLst>
          </p:cNvPr>
          <p:cNvSpPr/>
          <p:nvPr/>
        </p:nvSpPr>
        <p:spPr>
          <a:xfrm>
            <a:off x="6501330" y="2626279"/>
            <a:ext cx="1180050" cy="474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D50AD7F-07A8-61D4-CD6E-C8C0D01416EC}"/>
              </a:ext>
            </a:extLst>
          </p:cNvPr>
          <p:cNvSpPr/>
          <p:nvPr/>
        </p:nvSpPr>
        <p:spPr>
          <a:xfrm>
            <a:off x="8876263" y="2658963"/>
            <a:ext cx="1180050" cy="474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1D9C65DA-E296-A453-E4B0-B3330E7BC7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" t="4384" r="-4640" b="-5972"/>
          <a:stretch/>
        </p:blipFill>
        <p:spPr>
          <a:xfrm>
            <a:off x="6420463" y="4968906"/>
            <a:ext cx="3852807" cy="74936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002B0F3E-EE8A-09C0-69F6-9B3EF2D11B30}"/>
              </a:ext>
            </a:extLst>
          </p:cNvPr>
          <p:cNvSpPr txBox="1"/>
          <p:nvPr/>
        </p:nvSpPr>
        <p:spPr>
          <a:xfrm>
            <a:off x="10353195" y="5126840"/>
            <a:ext cx="1205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dirty="0"/>
              <a:t>TUBB3</a:t>
            </a:r>
            <a:endParaRPr lang="en-US" sz="14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571C697-54BA-5BF7-6B08-FFAC4446159E}"/>
              </a:ext>
            </a:extLst>
          </p:cNvPr>
          <p:cNvSpPr/>
          <p:nvPr/>
        </p:nvSpPr>
        <p:spPr>
          <a:xfrm>
            <a:off x="6491762" y="5075168"/>
            <a:ext cx="1180050" cy="474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2A38915-554E-A8FB-BFB9-DA479D0FA2DB}"/>
              </a:ext>
            </a:extLst>
          </p:cNvPr>
          <p:cNvSpPr/>
          <p:nvPr/>
        </p:nvSpPr>
        <p:spPr>
          <a:xfrm>
            <a:off x="8865989" y="5085777"/>
            <a:ext cx="1180050" cy="474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52BD766-CDB0-9B93-2A12-69C348C64A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51" t="-10028" r="382" b="-5299"/>
          <a:stretch/>
        </p:blipFill>
        <p:spPr>
          <a:xfrm>
            <a:off x="6420462" y="5910365"/>
            <a:ext cx="3852807" cy="45108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ECF77E8-0DC5-DAAD-4C43-03EA4DE6240A}"/>
              </a:ext>
            </a:extLst>
          </p:cNvPr>
          <p:cNvSpPr txBox="1"/>
          <p:nvPr/>
        </p:nvSpPr>
        <p:spPr>
          <a:xfrm>
            <a:off x="10330017" y="5979430"/>
            <a:ext cx="22067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dirty="0">
                <a:latin typeface="Calibri" panose="020F0502020204030204" pitchFamily="34" charset="0"/>
                <a:cs typeface="Calibri" panose="020F0502020204030204" pitchFamily="34" charset="0"/>
              </a:rPr>
              <a:t>β-</a:t>
            </a:r>
            <a:r>
              <a:rPr lang="fr-LU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fr-LU" sz="1400" dirty="0" err="1"/>
              <a:t>ctin</a:t>
            </a:r>
            <a:r>
              <a:rPr lang="fr-LU" sz="1400" dirty="0"/>
              <a:t> (TUBB3)</a:t>
            </a:r>
            <a:endParaRPr lang="en-US" sz="14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5BA9E8E-8D63-B2E2-DC97-2200BBD1BA8F}"/>
              </a:ext>
            </a:extLst>
          </p:cNvPr>
          <p:cNvSpPr/>
          <p:nvPr/>
        </p:nvSpPr>
        <p:spPr>
          <a:xfrm>
            <a:off x="6501330" y="5982016"/>
            <a:ext cx="1180050" cy="3597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F73D3CC-D5B7-13DA-EF75-404E24B6A089}"/>
              </a:ext>
            </a:extLst>
          </p:cNvPr>
          <p:cNvSpPr/>
          <p:nvPr/>
        </p:nvSpPr>
        <p:spPr>
          <a:xfrm>
            <a:off x="9053656" y="5970483"/>
            <a:ext cx="1180050" cy="3597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985D355-7016-BD6F-BF8C-44236D8801C5}"/>
              </a:ext>
            </a:extLst>
          </p:cNvPr>
          <p:cNvSpPr txBox="1"/>
          <p:nvPr/>
        </p:nvSpPr>
        <p:spPr>
          <a:xfrm>
            <a:off x="10363027" y="2717283"/>
            <a:ext cx="1205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dirty="0"/>
              <a:t>TH</a:t>
            </a:r>
            <a:endParaRPr lang="en-US" sz="1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D8DDF4B-ECCA-4631-A27B-0BA4D2A00568}"/>
              </a:ext>
            </a:extLst>
          </p:cNvPr>
          <p:cNvSpPr txBox="1"/>
          <p:nvPr/>
        </p:nvSpPr>
        <p:spPr>
          <a:xfrm>
            <a:off x="10353195" y="3654769"/>
            <a:ext cx="1504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dirty="0">
                <a:latin typeface="Calibri" panose="020F0502020204030204" pitchFamily="34" charset="0"/>
                <a:cs typeface="Calibri" panose="020F0502020204030204" pitchFamily="34" charset="0"/>
              </a:rPr>
              <a:t>β-</a:t>
            </a:r>
            <a:r>
              <a:rPr lang="fr-LU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fr-LU" sz="1400" dirty="0" err="1"/>
              <a:t>ctin</a:t>
            </a:r>
            <a:r>
              <a:rPr lang="fr-LU" sz="1400" dirty="0"/>
              <a:t> (TH)</a:t>
            </a:r>
            <a:endParaRPr lang="en-US" sz="1400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2AFDCA7C-86D2-0A36-F3B7-9C4E2F9DD1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0" t="7688" r="-824" b="8007"/>
          <a:stretch/>
        </p:blipFill>
        <p:spPr>
          <a:xfrm>
            <a:off x="6430736" y="3401088"/>
            <a:ext cx="3842736" cy="7522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0DB5B7E2-998E-02B7-2E32-742C6D974E13}"/>
              </a:ext>
            </a:extLst>
          </p:cNvPr>
          <p:cNvSpPr/>
          <p:nvPr/>
        </p:nvSpPr>
        <p:spPr>
          <a:xfrm>
            <a:off x="6533596" y="3568148"/>
            <a:ext cx="1244972" cy="474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9997CA0-34C3-C3F1-F94C-1F516F859AD5}"/>
              </a:ext>
            </a:extLst>
          </p:cNvPr>
          <p:cNvSpPr/>
          <p:nvPr/>
        </p:nvSpPr>
        <p:spPr>
          <a:xfrm>
            <a:off x="8977130" y="3568148"/>
            <a:ext cx="1244972" cy="474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877B091-A28D-4066-5ED6-C73CE71842F4}"/>
              </a:ext>
            </a:extLst>
          </p:cNvPr>
          <p:cNvSpPr txBox="1"/>
          <p:nvPr/>
        </p:nvSpPr>
        <p:spPr>
          <a:xfrm>
            <a:off x="7264101" y="1120456"/>
            <a:ext cx="3224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 err="1">
                <a:solidFill>
                  <a:srgbClr val="FF0000"/>
                </a:solidFill>
              </a:rPr>
              <a:t>Uncropped</a:t>
            </a:r>
            <a:r>
              <a:rPr lang="fr-LU" dirty="0">
                <a:solidFill>
                  <a:srgbClr val="FF0000"/>
                </a:solidFill>
              </a:rPr>
              <a:t> images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27E5BD7-553D-E6B3-EB6D-49C7E7A5E274}"/>
              </a:ext>
            </a:extLst>
          </p:cNvPr>
          <p:cNvSpPr txBox="1"/>
          <p:nvPr/>
        </p:nvSpPr>
        <p:spPr>
          <a:xfrm>
            <a:off x="1554213" y="1579775"/>
            <a:ext cx="3224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dirty="0">
                <a:solidFill>
                  <a:srgbClr val="FF0000"/>
                </a:solidFill>
              </a:rPr>
              <a:t>Figure 1B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737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51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Luxembourg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ARENA</dc:creator>
  <cp:lastModifiedBy>Giuseppe ARENA</cp:lastModifiedBy>
  <cp:revision>2</cp:revision>
  <dcterms:created xsi:type="dcterms:W3CDTF">2023-07-04T13:51:49Z</dcterms:created>
  <dcterms:modified xsi:type="dcterms:W3CDTF">2024-06-13T08:05:23Z</dcterms:modified>
</cp:coreProperties>
</file>