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2430" y="-19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5447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2636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939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850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842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915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0046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500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4635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676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886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70567-5600-4DF7-AC73-4A8213634D3D}" type="datetimeFigureOut">
              <a:rPr lang="nl-NL" smtClean="0"/>
              <a:t>22-12-2024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6C9C8-B0C0-48BB-B4AE-A66CD4CCBB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454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per with a test result&#10;&#10;Description automatically generated with medium confidence">
            <a:extLst>
              <a:ext uri="{FF2B5EF4-FFF2-40B4-BE49-F238E27FC236}">
                <a16:creationId xmlns:a16="http://schemas.microsoft.com/office/drawing/2014/main" id="{B204E39D-52D7-8F90-94C2-FEF84DC52B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" t="15627" r="29552" b="7796"/>
          <a:stretch/>
        </p:blipFill>
        <p:spPr>
          <a:xfrm>
            <a:off x="1676200" y="4445875"/>
            <a:ext cx="3198425" cy="2717737"/>
          </a:xfrm>
          <a:prstGeom prst="rect">
            <a:avLst/>
          </a:prstGeom>
        </p:spPr>
      </p:pic>
      <p:pic>
        <p:nvPicPr>
          <p:cNvPr id="7" name="Picture 6" descr="A close-up of a test tube&#10;&#10;Description automatically generated">
            <a:extLst>
              <a:ext uri="{FF2B5EF4-FFF2-40B4-BE49-F238E27FC236}">
                <a16:creationId xmlns:a16="http://schemas.microsoft.com/office/drawing/2014/main" id="{74B1131D-25D6-DC1B-35FF-5231A348A8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6" r="21088"/>
          <a:stretch/>
        </p:blipFill>
        <p:spPr>
          <a:xfrm>
            <a:off x="1676199" y="1292772"/>
            <a:ext cx="3198426" cy="2834396"/>
          </a:xfrm>
          <a:prstGeom prst="rect">
            <a:avLst/>
          </a:prstGeom>
        </p:spPr>
      </p:pic>
      <p:pic>
        <p:nvPicPr>
          <p:cNvPr id="9" name="Picture 8" descr="A close-up of a test strip&#10;&#10;Description automatically generated">
            <a:extLst>
              <a:ext uri="{FF2B5EF4-FFF2-40B4-BE49-F238E27FC236}">
                <a16:creationId xmlns:a16="http://schemas.microsoft.com/office/drawing/2014/main" id="{81D1E51B-D896-DE14-902D-441929A4BF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9" t="1338" r="29496" b="14384"/>
          <a:stretch/>
        </p:blipFill>
        <p:spPr>
          <a:xfrm>
            <a:off x="1676199" y="7602377"/>
            <a:ext cx="3198425" cy="34043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8AC8D54-3A40-8922-B827-BE50CA52E45C}"/>
              </a:ext>
            </a:extLst>
          </p:cNvPr>
          <p:cNvSpPr txBox="1"/>
          <p:nvPr/>
        </p:nvSpPr>
        <p:spPr>
          <a:xfrm>
            <a:off x="5323942" y="1560786"/>
            <a:ext cx="7425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3: TB31F</a:t>
            </a:r>
          </a:p>
          <a:p>
            <a:r>
              <a:rPr lang="nl-NL" sz="1200" dirty="0"/>
              <a:t>4: B1C5K</a:t>
            </a:r>
          </a:p>
          <a:p>
            <a:r>
              <a:rPr lang="nl-NL" sz="1200" dirty="0"/>
              <a:t>5: B1C5L</a:t>
            </a:r>
          </a:p>
          <a:p>
            <a:endParaRPr lang="nl-NL" sz="1200" dirty="0"/>
          </a:p>
          <a:p>
            <a:endParaRPr lang="nl-NL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C25CE0-DD67-D5E0-F3DB-978C33772F77}"/>
              </a:ext>
            </a:extLst>
          </p:cNvPr>
          <p:cNvSpPr txBox="1"/>
          <p:nvPr/>
        </p:nvSpPr>
        <p:spPr>
          <a:xfrm>
            <a:off x="5188960" y="4604431"/>
            <a:ext cx="8850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1: RUPA-96</a:t>
            </a:r>
          </a:p>
          <a:p>
            <a:r>
              <a:rPr lang="nl-NL" sz="1200" dirty="0"/>
              <a:t>2: TB31F</a:t>
            </a:r>
          </a:p>
          <a:p>
            <a:r>
              <a:rPr lang="nl-NL" sz="1200" dirty="0"/>
              <a:t>5: B2C10L</a:t>
            </a:r>
          </a:p>
          <a:p>
            <a:r>
              <a:rPr lang="nl-NL" sz="1200" dirty="0"/>
              <a:t>6: B2E9L</a:t>
            </a:r>
          </a:p>
          <a:p>
            <a:r>
              <a:rPr lang="nl-NL" sz="1200" dirty="0"/>
              <a:t>7: B1C8L</a:t>
            </a:r>
          </a:p>
          <a:p>
            <a:r>
              <a:rPr lang="nl-NL" sz="1200" dirty="0"/>
              <a:t>8: B1C8K</a:t>
            </a:r>
          </a:p>
          <a:p>
            <a:r>
              <a:rPr lang="nl-NL" sz="1200" dirty="0"/>
              <a:t>9: B1D3L</a:t>
            </a:r>
          </a:p>
          <a:p>
            <a:r>
              <a:rPr lang="nl-NL" sz="1200" dirty="0"/>
              <a:t>10: B1D3K</a:t>
            </a:r>
          </a:p>
          <a:p>
            <a:r>
              <a:rPr lang="nl-NL" sz="1200" dirty="0"/>
              <a:t>11: VRC01</a:t>
            </a:r>
          </a:p>
          <a:p>
            <a:endParaRPr lang="nl-NL" sz="1200" dirty="0"/>
          </a:p>
          <a:p>
            <a:endParaRPr lang="nl-NL" sz="1200" dirty="0"/>
          </a:p>
          <a:p>
            <a:endParaRPr lang="nl-NL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E3BEB1-FDFE-F699-A475-5F13DED5AC06}"/>
              </a:ext>
            </a:extLst>
          </p:cNvPr>
          <p:cNvSpPr txBox="1"/>
          <p:nvPr/>
        </p:nvSpPr>
        <p:spPr>
          <a:xfrm>
            <a:off x="5106228" y="7602377"/>
            <a:ext cx="88505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1: RUPA-96</a:t>
            </a:r>
          </a:p>
          <a:p>
            <a:r>
              <a:rPr lang="nl-NL" sz="1200" dirty="0"/>
              <a:t>2: TB31F</a:t>
            </a:r>
          </a:p>
          <a:p>
            <a:r>
              <a:rPr lang="nl-NL" sz="1200" dirty="0"/>
              <a:t>3: B1F9K</a:t>
            </a:r>
          </a:p>
          <a:p>
            <a:r>
              <a:rPr lang="nl-NL" sz="1200" dirty="0"/>
              <a:t>4: B1E7K</a:t>
            </a:r>
          </a:p>
          <a:p>
            <a:r>
              <a:rPr lang="nl-NL" sz="1200" dirty="0"/>
              <a:t>5: B1C3L</a:t>
            </a:r>
          </a:p>
          <a:p>
            <a:r>
              <a:rPr lang="nl-NL" sz="1200" dirty="0"/>
              <a:t>6: B2D10L</a:t>
            </a:r>
          </a:p>
          <a:p>
            <a:r>
              <a:rPr lang="nl-NL" sz="1200" dirty="0"/>
              <a:t>7: B2F7L</a:t>
            </a:r>
          </a:p>
          <a:p>
            <a:r>
              <a:rPr lang="nl-NL" sz="1200" dirty="0"/>
              <a:t>8: B1E11K</a:t>
            </a:r>
          </a:p>
          <a:p>
            <a:r>
              <a:rPr lang="nl-NL" sz="1200" dirty="0"/>
              <a:t>9: 2nd </a:t>
            </a:r>
            <a:r>
              <a:rPr lang="nl-NL" sz="1200" dirty="0" err="1"/>
              <a:t>only</a:t>
            </a:r>
            <a:endParaRPr lang="nl-NL" sz="1200" dirty="0"/>
          </a:p>
          <a:p>
            <a:endParaRPr lang="nl-NL" sz="1200" dirty="0"/>
          </a:p>
          <a:p>
            <a:endParaRPr lang="nl-NL" sz="1200" dirty="0"/>
          </a:p>
          <a:p>
            <a:endParaRPr lang="nl-NL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B0F1C4-1A7B-AB2C-FE61-7397D1F50172}"/>
              </a:ext>
            </a:extLst>
          </p:cNvPr>
          <p:cNvSpPr txBox="1"/>
          <p:nvPr/>
        </p:nvSpPr>
        <p:spPr>
          <a:xfrm>
            <a:off x="357474" y="2068617"/>
            <a:ext cx="11803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Pfs48/45 </a:t>
            </a:r>
          </a:p>
          <a:p>
            <a:r>
              <a:rPr lang="nl-NL" sz="1200" dirty="0" err="1"/>
              <a:t>upper</a:t>
            </a:r>
            <a:r>
              <a:rPr lang="nl-NL" sz="1200" dirty="0"/>
              <a:t> </a:t>
            </a:r>
            <a:r>
              <a:rPr lang="nl-NL" sz="1200" dirty="0" err="1"/>
              <a:t>left</a:t>
            </a:r>
            <a:r>
              <a:rPr lang="nl-NL" sz="1200" dirty="0"/>
              <a:t> panel</a:t>
            </a:r>
          </a:p>
          <a:p>
            <a:endParaRPr lang="nl-NL" sz="1200" dirty="0"/>
          </a:p>
          <a:p>
            <a:endParaRPr lang="nl-NL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8C44FC-D941-B023-5970-EC3B9CC3CA13}"/>
              </a:ext>
            </a:extLst>
          </p:cNvPr>
          <p:cNvSpPr txBox="1"/>
          <p:nvPr/>
        </p:nvSpPr>
        <p:spPr>
          <a:xfrm>
            <a:off x="509673" y="798855"/>
            <a:ext cx="767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 err="1"/>
              <a:t>Figure</a:t>
            </a:r>
            <a:r>
              <a:rPr lang="nl-NL" sz="1200" dirty="0"/>
              <a:t> 3B</a:t>
            </a:r>
          </a:p>
          <a:p>
            <a:endParaRPr lang="nl-NL" sz="1200" dirty="0"/>
          </a:p>
          <a:p>
            <a:endParaRPr lang="nl-NL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1A3D0A-05D3-F9B5-3F47-1B1CA61B6B89}"/>
              </a:ext>
            </a:extLst>
          </p:cNvPr>
          <p:cNvSpPr txBox="1"/>
          <p:nvPr/>
        </p:nvSpPr>
        <p:spPr>
          <a:xfrm>
            <a:off x="307011" y="4881430"/>
            <a:ext cx="12813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Pfs230 </a:t>
            </a:r>
          </a:p>
          <a:p>
            <a:r>
              <a:rPr lang="nl-NL" sz="1200" dirty="0" err="1"/>
              <a:t>Upper</a:t>
            </a:r>
            <a:r>
              <a:rPr lang="nl-NL" sz="1200" dirty="0"/>
              <a:t> right panel</a:t>
            </a:r>
          </a:p>
          <a:p>
            <a:endParaRPr lang="nl-NL" sz="1200" dirty="0"/>
          </a:p>
          <a:p>
            <a:r>
              <a:rPr lang="nl-NL" sz="1200" dirty="0"/>
              <a:t>&amp;</a:t>
            </a:r>
          </a:p>
          <a:p>
            <a:endParaRPr lang="nl-NL" sz="1200" dirty="0"/>
          </a:p>
          <a:p>
            <a:r>
              <a:rPr lang="nl-NL" sz="1200" dirty="0" err="1"/>
              <a:t>Unidentified</a:t>
            </a:r>
            <a:r>
              <a:rPr lang="nl-NL" sz="1200" dirty="0"/>
              <a:t> </a:t>
            </a:r>
          </a:p>
          <a:p>
            <a:r>
              <a:rPr lang="nl-NL" sz="1200" dirty="0" err="1"/>
              <a:t>Lower</a:t>
            </a:r>
            <a:r>
              <a:rPr lang="nl-NL" sz="1200" dirty="0"/>
              <a:t> right panel</a:t>
            </a:r>
          </a:p>
          <a:p>
            <a:endParaRPr lang="nl-NL" sz="1200" dirty="0"/>
          </a:p>
          <a:p>
            <a:endParaRPr lang="nl-NL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9A28BF-27E1-7FF7-BF71-ADC1F74A3944}"/>
              </a:ext>
            </a:extLst>
          </p:cNvPr>
          <p:cNvSpPr txBox="1"/>
          <p:nvPr/>
        </p:nvSpPr>
        <p:spPr>
          <a:xfrm>
            <a:off x="256549" y="8427372"/>
            <a:ext cx="11944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1200" dirty="0"/>
          </a:p>
          <a:p>
            <a:r>
              <a:rPr lang="nl-NL" sz="1200" dirty="0" err="1"/>
              <a:t>Unidentified</a:t>
            </a:r>
            <a:r>
              <a:rPr lang="nl-NL" sz="1200" dirty="0"/>
              <a:t> </a:t>
            </a:r>
          </a:p>
          <a:p>
            <a:r>
              <a:rPr lang="nl-NL" sz="1200" dirty="0" err="1"/>
              <a:t>Lower</a:t>
            </a:r>
            <a:r>
              <a:rPr lang="nl-NL" sz="1200" dirty="0"/>
              <a:t> </a:t>
            </a:r>
            <a:r>
              <a:rPr lang="nl-NL" sz="1200" dirty="0" err="1"/>
              <a:t>left</a:t>
            </a:r>
            <a:r>
              <a:rPr lang="nl-NL" sz="1200" dirty="0"/>
              <a:t> panel</a:t>
            </a:r>
          </a:p>
          <a:p>
            <a:endParaRPr lang="nl-NL" sz="1200" dirty="0"/>
          </a:p>
          <a:p>
            <a:endParaRPr lang="nl-NL" sz="12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442E08-4030-1595-CC5F-3A3A6B3294BC}"/>
              </a:ext>
            </a:extLst>
          </p:cNvPr>
          <p:cNvCxnSpPr/>
          <p:nvPr/>
        </p:nvCxnSpPr>
        <p:spPr>
          <a:xfrm>
            <a:off x="182880" y="7402286"/>
            <a:ext cx="63311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15ACA83-EA7F-5CB5-B1FB-71779C8E76B9}"/>
              </a:ext>
            </a:extLst>
          </p:cNvPr>
          <p:cNvCxnSpPr/>
          <p:nvPr/>
        </p:nvCxnSpPr>
        <p:spPr>
          <a:xfrm>
            <a:off x="182880" y="4262846"/>
            <a:ext cx="63311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88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</TotalTime>
  <Words>83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Jore, Matthijs</dc:creator>
  <cp:lastModifiedBy>Jore, Matthijs</cp:lastModifiedBy>
  <cp:revision>3</cp:revision>
  <dcterms:created xsi:type="dcterms:W3CDTF">2024-12-22T13:10:26Z</dcterms:created>
  <dcterms:modified xsi:type="dcterms:W3CDTF">2024-12-22T13:23:27Z</dcterms:modified>
</cp:coreProperties>
</file>