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2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6E3054-F02F-4C4A-A9C3-2287918FC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FB935D0-BC4E-4A8A-B99C-3ADEEAFCD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40AA6A-C650-4578-8E24-3E100570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555AF5-206C-4431-A067-476B1BE36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1E8D8B-2D74-4F1B-B75C-E499E307B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171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5A640-DFCA-4E77-B87C-AE835E34D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525FD58-68AF-44B0-B47B-BD5F419696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684D95-64F6-490F-876F-9A7BBE1D2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64A256-D464-4551-A288-2C75E2B78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F2CA8E-9406-4BB0-B8CB-FAFE96C68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21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19DA0D3-D7CC-4253-ACC9-DD2925D25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D9FFB6D-98C3-4DFD-9CB2-A758326DBB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CDD379-1D81-4451-88C3-F8FDC3573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14C627-EA48-4FB4-B2D6-22F8BEB74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3E5389-A784-42F4-9D6B-EEA2AEF42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52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70B5E3-6180-4C9D-881B-A85B9A933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FF797F-B7BD-4A32-8F9E-697C726ED2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7150CA-F2BA-45D1-93DA-CF4791C5A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A25EDD-0127-404B-953B-895604F53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CDF1B9-C2BD-4147-A494-651B85426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364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063AC9-306F-4B53-979F-EFD675D09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0FA8B7-E019-4EA5-8180-8934E4AF3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55D8EB-63B9-4916-A26F-E4954B6C2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3EC3AE-1040-4A31-9691-BE65CF744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07503E-1629-4676-A4AD-F80B7C012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1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6C5790-B46B-45C7-AD62-AA56CAC0F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D63AB2-680E-4ADA-99F6-BAD0A62EA6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11317D-5443-43E6-8271-C6F50C946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FE0EAB-7C3C-4D31-98F4-3116D8B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CA57B6-D45C-46D0-A6F1-E1BADEB57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558D8C-7B22-4DC9-A730-7E40901E6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87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B0A5C4-E6EB-4A17-A8FC-280006C9B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A51D0E-3B76-4ACF-9200-4E700FB77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CC0158-3DD6-4A51-9FC8-247D81D26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B95F28-C741-4446-A212-CAD3763E1F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83A5D44-E559-4628-A7A9-60CCAB2ECD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847BD3F-14C6-459C-B755-B5BF346AD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32BCE71-62FA-4BDB-912C-B295F95DC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3D326DF-A987-44CC-8C9C-2BCBECDD9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050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83B5F3-FEFD-4E1C-B8F7-D5BB17000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74C9DC7-76FD-48D0-AEE9-1EF2E5C14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62DD518-15CF-4AD2-BA4F-9AD3113A9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AF76B54-9B73-41E3-8B14-905B23196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58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7FCA1CC-E15D-4ACD-A889-432600974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B0D7A20-1173-4982-B8AA-E14317DD7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0E5A94-A0E8-4445-AD42-F9ECB947D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133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E73E04-5535-4D04-AF04-EA7F1A0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1FAC04-F0E1-4B69-B365-67E6C0A2C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43CCA9-8269-4D5F-9021-14F34D573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7327CB-74F1-47C3-8EE8-3EDB1F26C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5153E4-00ED-4D8A-947B-FD3EEAD88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28AB4E-8984-4754-AD96-1F556EB07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591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EEEA5C-2626-4EC3-A579-E16A2A7D3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01F121A-6C89-4D3D-90A9-3C033343E1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EF95551-47FA-441D-874B-8447A90BD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BA83B78-5B88-42EA-A11C-DA512E08A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64B6DC-0504-43F6-A0F3-1ED121277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B1E859B-2A43-462F-BF36-754FB5E12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413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4476325-9667-4D6B-8CA0-FEF7AD055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E45976-189A-43B0-85E7-AB2532144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282DDF-E2DC-4E5B-A4B8-6705CC7CC1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85D5C-FDFD-4427-972C-64731EFD4036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866A64-D2F0-4977-80D6-3B7EA567D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02C5C5-E3F1-4B17-99B5-EA70748AD8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3B52B-245D-408F-8627-0A7C86C2A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019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E2F4972-89B9-4F23-A383-C8D0527CE172}"/>
              </a:ext>
            </a:extLst>
          </p:cNvPr>
          <p:cNvSpPr txBox="1"/>
          <p:nvPr/>
        </p:nvSpPr>
        <p:spPr>
          <a:xfrm>
            <a:off x="480766" y="321413"/>
            <a:ext cx="11151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badi" panose="020B0604020202020204" pitchFamily="34" charset="0"/>
              </a:rPr>
              <a:t>Figure</a:t>
            </a:r>
            <a:r>
              <a:rPr lang="zh-CN" altLang="en-US" dirty="0">
                <a:latin typeface="Abadi" panose="020B0604020202020204" pitchFamily="34" charset="0"/>
              </a:rPr>
              <a:t> </a:t>
            </a:r>
            <a:r>
              <a:rPr lang="en-US" altLang="zh-CN" dirty="0">
                <a:latin typeface="Abadi" panose="020B0604020202020204" pitchFamily="34" charset="0"/>
              </a:rPr>
              <a:t>4A Immunoblot analysis of H2Bub1 and H3K4me in strains expressing the indicated proteins in C. neoformans strain background.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C352EAB-69DB-40E7-B51D-543FDCE15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5" y="1674595"/>
            <a:ext cx="4381221" cy="18497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7B70028-4637-418B-A80F-227EB0386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4" y="4800743"/>
            <a:ext cx="4826001" cy="142094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E1CAEBD-2E69-4056-9153-4843D3F3D3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724" y="1396616"/>
            <a:ext cx="4669197" cy="158225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1E53CB7-24E6-4A5E-A09A-6A19DA2EAB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291" y="3348806"/>
            <a:ext cx="4669196" cy="138103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61C6598-F88C-4B52-B053-1E289632E7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808" y="5295200"/>
            <a:ext cx="4619113" cy="1420946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27ADD418-71EC-4305-89ED-CF4369AC71B7}"/>
              </a:ext>
            </a:extLst>
          </p:cNvPr>
          <p:cNvSpPr txBox="1"/>
          <p:nvPr/>
        </p:nvSpPr>
        <p:spPr>
          <a:xfrm rot="18900000">
            <a:off x="1832373" y="1934034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BEC8AF4-42AF-4B5D-8D3B-C040A98E2DB7}"/>
              </a:ext>
            </a:extLst>
          </p:cNvPr>
          <p:cNvSpPr txBox="1"/>
          <p:nvPr/>
        </p:nvSpPr>
        <p:spPr>
          <a:xfrm rot="18900000">
            <a:off x="2229978" y="1999778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067A010-8C1E-4047-A919-3481F1EF31F1}"/>
              </a:ext>
            </a:extLst>
          </p:cNvPr>
          <p:cNvSpPr txBox="1"/>
          <p:nvPr/>
        </p:nvSpPr>
        <p:spPr>
          <a:xfrm rot="18900000">
            <a:off x="2511209" y="1811165"/>
            <a:ext cx="1096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D63507-31B0-4471-BF1F-FF1472A83EE9}"/>
              </a:ext>
            </a:extLst>
          </p:cNvPr>
          <p:cNvSpPr txBox="1"/>
          <p:nvPr/>
        </p:nvSpPr>
        <p:spPr>
          <a:xfrm rot="18900000">
            <a:off x="2940426" y="1829661"/>
            <a:ext cx="1061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0F9CC97-2B51-4D17-AF83-39AE2AC8E763}"/>
              </a:ext>
            </a:extLst>
          </p:cNvPr>
          <p:cNvSpPr txBox="1"/>
          <p:nvPr/>
        </p:nvSpPr>
        <p:spPr>
          <a:xfrm rot="18900000">
            <a:off x="3693680" y="1706884"/>
            <a:ext cx="1391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1B0DC86-EB95-43E9-9FF2-9A3AB4B49750}"/>
              </a:ext>
            </a:extLst>
          </p:cNvPr>
          <p:cNvSpPr txBox="1"/>
          <p:nvPr/>
        </p:nvSpPr>
        <p:spPr>
          <a:xfrm rot="18900000">
            <a:off x="4067863" y="1719329"/>
            <a:ext cx="1356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7D23403-EEDC-4695-A154-11A9F5DCACC2}"/>
              </a:ext>
            </a:extLst>
          </p:cNvPr>
          <p:cNvSpPr txBox="1"/>
          <p:nvPr/>
        </p:nvSpPr>
        <p:spPr>
          <a:xfrm rot="18900000">
            <a:off x="3330282" y="1809442"/>
            <a:ext cx="1101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/Plus3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B8C280-3DA2-447C-A1AA-379F488F40F8}"/>
              </a:ext>
            </a:extLst>
          </p:cNvPr>
          <p:cNvSpPr txBox="1"/>
          <p:nvPr/>
        </p:nvSpPr>
        <p:spPr>
          <a:xfrm rot="18900000">
            <a:off x="2114251" y="5244222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68BEC10-36D3-4161-B89C-94B6FF72CF5C}"/>
              </a:ext>
            </a:extLst>
          </p:cNvPr>
          <p:cNvSpPr txBox="1"/>
          <p:nvPr/>
        </p:nvSpPr>
        <p:spPr>
          <a:xfrm rot="18900000">
            <a:off x="2511856" y="5309966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79A3BF2-A717-4DB8-AB56-AFB1974A2627}"/>
              </a:ext>
            </a:extLst>
          </p:cNvPr>
          <p:cNvSpPr txBox="1"/>
          <p:nvPr/>
        </p:nvSpPr>
        <p:spPr>
          <a:xfrm rot="18900000">
            <a:off x="2793087" y="5121353"/>
            <a:ext cx="1096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E009B83-4FA9-4DE6-9588-4711806E078D}"/>
              </a:ext>
            </a:extLst>
          </p:cNvPr>
          <p:cNvSpPr txBox="1"/>
          <p:nvPr/>
        </p:nvSpPr>
        <p:spPr>
          <a:xfrm rot="18900000">
            <a:off x="3212877" y="5139849"/>
            <a:ext cx="1061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435854D-2CE7-4CB6-8DCB-ED8FF8C12029}"/>
              </a:ext>
            </a:extLst>
          </p:cNvPr>
          <p:cNvSpPr txBox="1"/>
          <p:nvPr/>
        </p:nvSpPr>
        <p:spPr>
          <a:xfrm rot="18900000">
            <a:off x="3947277" y="5017072"/>
            <a:ext cx="1391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5AB4B27-9244-47D5-9980-FCD93D582840}"/>
              </a:ext>
            </a:extLst>
          </p:cNvPr>
          <p:cNvSpPr txBox="1"/>
          <p:nvPr/>
        </p:nvSpPr>
        <p:spPr>
          <a:xfrm rot="18900000">
            <a:off x="4312033" y="5029517"/>
            <a:ext cx="1356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C1FAF21-CA44-4ACD-B23A-C3A14143EEC7}"/>
              </a:ext>
            </a:extLst>
          </p:cNvPr>
          <p:cNvSpPr txBox="1"/>
          <p:nvPr/>
        </p:nvSpPr>
        <p:spPr>
          <a:xfrm rot="18900000">
            <a:off x="3593306" y="5119630"/>
            <a:ext cx="1101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/Plus3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3BFA1BE-8C70-497D-9BA2-E9031281F6CE}"/>
              </a:ext>
            </a:extLst>
          </p:cNvPr>
          <p:cNvSpPr txBox="1"/>
          <p:nvPr/>
        </p:nvSpPr>
        <p:spPr>
          <a:xfrm rot="18900000">
            <a:off x="7896673" y="1457432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08A8A36-D6DE-4B31-9B93-575F863F67C4}"/>
              </a:ext>
            </a:extLst>
          </p:cNvPr>
          <p:cNvSpPr txBox="1"/>
          <p:nvPr/>
        </p:nvSpPr>
        <p:spPr>
          <a:xfrm rot="18900000">
            <a:off x="8294278" y="1523176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0C36CCA-46E5-493D-9525-AAAECEB24EE1}"/>
              </a:ext>
            </a:extLst>
          </p:cNvPr>
          <p:cNvSpPr txBox="1"/>
          <p:nvPr/>
        </p:nvSpPr>
        <p:spPr>
          <a:xfrm rot="18900000">
            <a:off x="8575509" y="1334563"/>
            <a:ext cx="1096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F5B89EB-1DE8-4FC6-AA30-B0EBAF3F88A0}"/>
              </a:ext>
            </a:extLst>
          </p:cNvPr>
          <p:cNvSpPr txBox="1"/>
          <p:nvPr/>
        </p:nvSpPr>
        <p:spPr>
          <a:xfrm rot="18900000">
            <a:off x="9004726" y="1353059"/>
            <a:ext cx="1061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9D619F3-E109-4AA2-B71E-C3B34F92578A}"/>
              </a:ext>
            </a:extLst>
          </p:cNvPr>
          <p:cNvSpPr txBox="1"/>
          <p:nvPr/>
        </p:nvSpPr>
        <p:spPr>
          <a:xfrm rot="18900000">
            <a:off x="9757980" y="1230282"/>
            <a:ext cx="1391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19218CF-AEA2-48FD-8F84-1B4D466674FC}"/>
              </a:ext>
            </a:extLst>
          </p:cNvPr>
          <p:cNvSpPr txBox="1"/>
          <p:nvPr/>
        </p:nvSpPr>
        <p:spPr>
          <a:xfrm rot="18900000">
            <a:off x="10132163" y="1242727"/>
            <a:ext cx="1356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48899FA-CF06-4EC2-B982-0556AA096E12}"/>
              </a:ext>
            </a:extLst>
          </p:cNvPr>
          <p:cNvSpPr txBox="1"/>
          <p:nvPr/>
        </p:nvSpPr>
        <p:spPr>
          <a:xfrm rot="18900000">
            <a:off x="9394582" y="1332840"/>
            <a:ext cx="1101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/Plus3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DD448FB-0557-4287-8F6E-30FBE8CAC7D2}"/>
              </a:ext>
            </a:extLst>
          </p:cNvPr>
          <p:cNvSpPr txBox="1"/>
          <p:nvPr/>
        </p:nvSpPr>
        <p:spPr>
          <a:xfrm rot="18900000">
            <a:off x="8161096" y="3231881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9B120D-5795-43CC-BF29-C84C1CAE8E56}"/>
              </a:ext>
            </a:extLst>
          </p:cNvPr>
          <p:cNvSpPr txBox="1"/>
          <p:nvPr/>
        </p:nvSpPr>
        <p:spPr>
          <a:xfrm rot="18900000">
            <a:off x="8558700" y="3297625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C5F5792-C725-4456-81C6-82F7C6BF0FD4}"/>
              </a:ext>
            </a:extLst>
          </p:cNvPr>
          <p:cNvSpPr txBox="1"/>
          <p:nvPr/>
        </p:nvSpPr>
        <p:spPr>
          <a:xfrm rot="18900000">
            <a:off x="8821078" y="3109012"/>
            <a:ext cx="1096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4E34B12-7847-415D-9AC5-93BFE4CCDC9E}"/>
              </a:ext>
            </a:extLst>
          </p:cNvPr>
          <p:cNvSpPr txBox="1"/>
          <p:nvPr/>
        </p:nvSpPr>
        <p:spPr>
          <a:xfrm rot="18900000">
            <a:off x="9222014" y="3127508"/>
            <a:ext cx="1061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51F2B1A-37C4-43C3-9F31-0871F7E78A76}"/>
              </a:ext>
            </a:extLst>
          </p:cNvPr>
          <p:cNvSpPr txBox="1"/>
          <p:nvPr/>
        </p:nvSpPr>
        <p:spPr>
          <a:xfrm rot="18900000">
            <a:off x="9890425" y="3004731"/>
            <a:ext cx="1391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0520F69-2097-4166-B7CF-12B31FEABF6C}"/>
              </a:ext>
            </a:extLst>
          </p:cNvPr>
          <p:cNvSpPr txBox="1"/>
          <p:nvPr/>
        </p:nvSpPr>
        <p:spPr>
          <a:xfrm rot="18900000">
            <a:off x="10283462" y="3017176"/>
            <a:ext cx="1356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905D5BD-D620-4810-9A80-9CC30BAAEA3E}"/>
              </a:ext>
            </a:extLst>
          </p:cNvPr>
          <p:cNvSpPr txBox="1"/>
          <p:nvPr/>
        </p:nvSpPr>
        <p:spPr>
          <a:xfrm rot="18900000">
            <a:off x="9593016" y="3107289"/>
            <a:ext cx="1101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/Plus3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EAC1376-83BD-46FB-A5F6-E92B93107D0A}"/>
              </a:ext>
            </a:extLst>
          </p:cNvPr>
          <p:cNvSpPr txBox="1"/>
          <p:nvPr/>
        </p:nvSpPr>
        <p:spPr>
          <a:xfrm rot="18900000">
            <a:off x="7744933" y="5244222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EE3BE88-9E3C-4DF8-8816-A2F5BFF3A612}"/>
              </a:ext>
            </a:extLst>
          </p:cNvPr>
          <p:cNvSpPr txBox="1"/>
          <p:nvPr/>
        </p:nvSpPr>
        <p:spPr>
          <a:xfrm rot="18900000">
            <a:off x="8170819" y="5309966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04CF0F7-9AE2-4EDF-ABEB-B02A1F4B082F}"/>
              </a:ext>
            </a:extLst>
          </p:cNvPr>
          <p:cNvSpPr txBox="1"/>
          <p:nvPr/>
        </p:nvSpPr>
        <p:spPr>
          <a:xfrm rot="18900000">
            <a:off x="8480331" y="5121353"/>
            <a:ext cx="1096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9A72860-9E1C-4D68-8157-FD61413F327D}"/>
              </a:ext>
            </a:extLst>
          </p:cNvPr>
          <p:cNvSpPr txBox="1"/>
          <p:nvPr/>
        </p:nvSpPr>
        <p:spPr>
          <a:xfrm rot="18900000">
            <a:off x="8918975" y="5139849"/>
            <a:ext cx="1061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FAFDAC3-AFEF-4917-8079-A37ADB72D927}"/>
              </a:ext>
            </a:extLst>
          </p:cNvPr>
          <p:cNvSpPr txBox="1"/>
          <p:nvPr/>
        </p:nvSpPr>
        <p:spPr>
          <a:xfrm rot="18900000">
            <a:off x="9691080" y="5017072"/>
            <a:ext cx="1391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D31545F-DB45-417C-8980-E622D2F49289}"/>
              </a:ext>
            </a:extLst>
          </p:cNvPr>
          <p:cNvSpPr txBox="1"/>
          <p:nvPr/>
        </p:nvSpPr>
        <p:spPr>
          <a:xfrm rot="18900000">
            <a:off x="10084120" y="5029517"/>
            <a:ext cx="1356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646F837-8BF8-4D21-84E9-16B1D4C42E3B}"/>
              </a:ext>
            </a:extLst>
          </p:cNvPr>
          <p:cNvSpPr txBox="1"/>
          <p:nvPr/>
        </p:nvSpPr>
        <p:spPr>
          <a:xfrm rot="18900000">
            <a:off x="9337112" y="5119630"/>
            <a:ext cx="1101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/Plus3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23FE7C8-5AA8-40CF-AC6B-26F3455C32AA}"/>
              </a:ext>
            </a:extLst>
          </p:cNvPr>
          <p:cNvSpPr txBox="1"/>
          <p:nvPr/>
        </p:nvSpPr>
        <p:spPr>
          <a:xfrm>
            <a:off x="4751682" y="3348806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8AB5433-0031-4756-9C68-DBB00545254D}"/>
              </a:ext>
            </a:extLst>
          </p:cNvPr>
          <p:cNvSpPr txBox="1"/>
          <p:nvPr/>
        </p:nvSpPr>
        <p:spPr>
          <a:xfrm>
            <a:off x="10987536" y="2427751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9EF768C-C173-4599-BBCC-CED40E0945E8}"/>
              </a:ext>
            </a:extLst>
          </p:cNvPr>
          <p:cNvSpPr txBox="1"/>
          <p:nvPr/>
        </p:nvSpPr>
        <p:spPr>
          <a:xfrm>
            <a:off x="10981580" y="4244275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26DD8AC-F6C9-475B-A96D-A965544523F2}"/>
              </a:ext>
            </a:extLst>
          </p:cNvPr>
          <p:cNvSpPr txBox="1"/>
          <p:nvPr/>
        </p:nvSpPr>
        <p:spPr>
          <a:xfrm>
            <a:off x="10962726" y="6536587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9624606-1022-4250-AD7C-40C786F76F24}"/>
              </a:ext>
            </a:extLst>
          </p:cNvPr>
          <p:cNvSpPr txBox="1"/>
          <p:nvPr/>
        </p:nvSpPr>
        <p:spPr>
          <a:xfrm>
            <a:off x="4814963" y="5811880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25kDa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A966FADE-6464-4155-88AE-A952B4B33735}"/>
              </a:ext>
            </a:extLst>
          </p:cNvPr>
          <p:cNvCxnSpPr>
            <a:cxnSpLocks/>
          </p:cNvCxnSpPr>
          <p:nvPr/>
        </p:nvCxnSpPr>
        <p:spPr>
          <a:xfrm>
            <a:off x="1527142" y="3341670"/>
            <a:ext cx="2992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>
            <a:extLst>
              <a:ext uri="{FF2B5EF4-FFF2-40B4-BE49-F238E27FC236}">
                <a16:creationId xmlns:a16="http://schemas.microsoft.com/office/drawing/2014/main" id="{655772D0-752B-4906-92B6-16A6705CE913}"/>
              </a:ext>
            </a:extLst>
          </p:cNvPr>
          <p:cNvCxnSpPr>
            <a:cxnSpLocks/>
          </p:cNvCxnSpPr>
          <p:nvPr/>
        </p:nvCxnSpPr>
        <p:spPr>
          <a:xfrm>
            <a:off x="1227858" y="5909397"/>
            <a:ext cx="2992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6B33BA29-5B3C-4975-AA97-22851932BB2C}"/>
              </a:ext>
            </a:extLst>
          </p:cNvPr>
          <p:cNvCxnSpPr>
            <a:cxnSpLocks/>
          </p:cNvCxnSpPr>
          <p:nvPr/>
        </p:nvCxnSpPr>
        <p:spPr>
          <a:xfrm>
            <a:off x="7591442" y="2461524"/>
            <a:ext cx="2992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C0B6F6C2-B015-4CED-A56B-9326741A4427}"/>
              </a:ext>
            </a:extLst>
          </p:cNvPr>
          <p:cNvCxnSpPr>
            <a:cxnSpLocks/>
          </p:cNvCxnSpPr>
          <p:nvPr/>
        </p:nvCxnSpPr>
        <p:spPr>
          <a:xfrm>
            <a:off x="7796867" y="4244275"/>
            <a:ext cx="2992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BD2397F1-8F30-4878-81CB-094C3260E73B}"/>
              </a:ext>
            </a:extLst>
          </p:cNvPr>
          <p:cNvCxnSpPr>
            <a:cxnSpLocks/>
          </p:cNvCxnSpPr>
          <p:nvPr/>
        </p:nvCxnSpPr>
        <p:spPr>
          <a:xfrm>
            <a:off x="7404477" y="6574295"/>
            <a:ext cx="2992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id="{231E195D-E58C-4019-AA7C-9996DEA83EA8}"/>
              </a:ext>
            </a:extLst>
          </p:cNvPr>
          <p:cNvSpPr/>
          <p:nvPr/>
        </p:nvSpPr>
        <p:spPr>
          <a:xfrm>
            <a:off x="381295" y="6393965"/>
            <a:ext cx="3826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rrow points to the band of interest.</a:t>
            </a:r>
          </a:p>
        </p:txBody>
      </p:sp>
    </p:spTree>
    <p:extLst>
      <p:ext uri="{BB962C8B-B14F-4D97-AF65-F5344CB8AC3E}">
        <p14:creationId xmlns:p14="http://schemas.microsoft.com/office/powerpoint/2010/main" val="927602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120</Words>
  <Application>Microsoft Office PowerPoint</Application>
  <PresentationFormat>宽屏</PresentationFormat>
  <Paragraphs>42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Abadi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梁蓥</dc:creator>
  <cp:lastModifiedBy>梁蓥</cp:lastModifiedBy>
  <cp:revision>5</cp:revision>
  <dcterms:created xsi:type="dcterms:W3CDTF">2025-04-16T03:20:57Z</dcterms:created>
  <dcterms:modified xsi:type="dcterms:W3CDTF">2025-04-16T06:50:53Z</dcterms:modified>
</cp:coreProperties>
</file>