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33"/>
  </p:normalViewPr>
  <p:slideViewPr>
    <p:cSldViewPr snapToGrid="0">
      <p:cViewPr>
        <p:scale>
          <a:sx n="153" d="100"/>
          <a:sy n="153" d="100"/>
        </p:scale>
        <p:origin x="1448" y="-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BAF065-5DC4-A74A-A837-77E07DDE5F53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52D80-C809-7441-AC9E-1402781C71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2785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A52D80-C809-7441-AC9E-1402781C710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6289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02DC3-E766-F448-A4CA-40D58C663728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5F84-76DE-F745-B474-DFF9E3DDFF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8560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02DC3-E766-F448-A4CA-40D58C663728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5F84-76DE-F745-B474-DFF9E3DDFF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7336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02DC3-E766-F448-A4CA-40D58C663728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5F84-76DE-F745-B474-DFF9E3DDFF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6970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02DC3-E766-F448-A4CA-40D58C663728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5F84-76DE-F745-B474-DFF9E3DDFF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1262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02DC3-E766-F448-A4CA-40D58C663728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5F84-76DE-F745-B474-DFF9E3DDFF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5950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02DC3-E766-F448-A4CA-40D58C663728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5F84-76DE-F745-B474-DFF9E3DDFF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962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02DC3-E766-F448-A4CA-40D58C663728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5F84-76DE-F745-B474-DFF9E3DDFF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3025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02DC3-E766-F448-A4CA-40D58C663728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5F84-76DE-F745-B474-DFF9E3DDFF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5585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02DC3-E766-F448-A4CA-40D58C663728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5F84-76DE-F745-B474-DFF9E3DDFF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384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02DC3-E766-F448-A4CA-40D58C663728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5F84-76DE-F745-B474-DFF9E3DDFF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325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02DC3-E766-F448-A4CA-40D58C663728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25F84-76DE-F745-B474-DFF9E3DDFF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453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602DC3-E766-F448-A4CA-40D58C663728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C25F84-76DE-F745-B474-DFF9E3DDFF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4659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ece of paper with numbers and a note&#10;&#10;AI-generated content may be incorrect.">
            <a:extLst>
              <a:ext uri="{FF2B5EF4-FFF2-40B4-BE49-F238E27FC236}">
                <a16:creationId xmlns:a16="http://schemas.microsoft.com/office/drawing/2014/main" id="{B6DE87F8-34FF-1769-F418-E29A401B34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0826" y="1123017"/>
            <a:ext cx="2836307" cy="2251319"/>
          </a:xfrm>
          <a:prstGeom prst="rect">
            <a:avLst/>
          </a:prstGeom>
        </p:spPr>
      </p:pic>
      <p:pic>
        <p:nvPicPr>
          <p:cNvPr id="7" name="Picture 6" descr="A blurry image of a line of lines&#10;&#10;AI-generated content may be incorrect.">
            <a:extLst>
              <a:ext uri="{FF2B5EF4-FFF2-40B4-BE49-F238E27FC236}">
                <a16:creationId xmlns:a16="http://schemas.microsoft.com/office/drawing/2014/main" id="{12BBE808-0D36-FE10-C3CE-8E6C86F8CD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558" y="1123017"/>
            <a:ext cx="3039755" cy="225131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18E8E72-D3F2-AEAC-89D3-192DCD3B6BDB}"/>
              </a:ext>
            </a:extLst>
          </p:cNvPr>
          <p:cNvSpPr/>
          <p:nvPr/>
        </p:nvSpPr>
        <p:spPr>
          <a:xfrm>
            <a:off x="491558" y="2385392"/>
            <a:ext cx="611685" cy="924339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575DDC-DF82-3FFC-B178-BF66B9599269}"/>
              </a:ext>
            </a:extLst>
          </p:cNvPr>
          <p:cNvSpPr/>
          <p:nvPr/>
        </p:nvSpPr>
        <p:spPr>
          <a:xfrm>
            <a:off x="4790660" y="1321905"/>
            <a:ext cx="854766" cy="1096617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EFFCFB8-567B-ED75-FC84-F1D95420573A}"/>
              </a:ext>
            </a:extLst>
          </p:cNvPr>
          <p:cNvCxnSpPr>
            <a:stCxn id="8" idx="2"/>
          </p:cNvCxnSpPr>
          <p:nvPr/>
        </p:nvCxnSpPr>
        <p:spPr>
          <a:xfrm>
            <a:off x="797401" y="3309731"/>
            <a:ext cx="176634" cy="24847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140003E-455F-7CE3-FBA3-460E4B42D63A}"/>
              </a:ext>
            </a:extLst>
          </p:cNvPr>
          <p:cNvCxnSpPr>
            <a:stCxn id="9" idx="2"/>
          </p:cNvCxnSpPr>
          <p:nvPr/>
        </p:nvCxnSpPr>
        <p:spPr>
          <a:xfrm flipH="1">
            <a:off x="4989443" y="2418522"/>
            <a:ext cx="228600" cy="1139687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01BADB6-93B1-5747-CD8E-2EE340D4C56E}"/>
              </a:ext>
            </a:extLst>
          </p:cNvPr>
          <p:cNvSpPr txBox="1"/>
          <p:nvPr/>
        </p:nvSpPr>
        <p:spPr>
          <a:xfrm>
            <a:off x="909431" y="3467677"/>
            <a:ext cx="21745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Used in Fig. 2-figure supplement 1c (B/left). Remaining lanes of this gel were used for an unrelated experiment.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B3D79D1-84E6-9B01-E912-0FC0F52FE5D5}"/>
              </a:ext>
            </a:extLst>
          </p:cNvPr>
          <p:cNvSpPr txBox="1"/>
          <p:nvPr/>
        </p:nvSpPr>
        <p:spPr>
          <a:xfrm>
            <a:off x="4069852" y="3515139"/>
            <a:ext cx="19182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Used in Fig. 2- figure supplement 1c (B/right). Bands in lanes 3 and 4 are unrelated to this experiment.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0C7CD2-5DDE-DEA5-D296-99CF663E6E69}"/>
              </a:ext>
            </a:extLst>
          </p:cNvPr>
          <p:cNvSpPr txBox="1"/>
          <p:nvPr/>
        </p:nvSpPr>
        <p:spPr>
          <a:xfrm>
            <a:off x="400194" y="846018"/>
            <a:ext cx="3150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Fig. 2- figure supplement 1c- source data 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6A93B2-59BE-8DD0-F6C4-023C542A6E87}"/>
              </a:ext>
            </a:extLst>
          </p:cNvPr>
          <p:cNvSpPr txBox="1"/>
          <p:nvPr/>
        </p:nvSpPr>
        <p:spPr>
          <a:xfrm>
            <a:off x="3491850" y="836005"/>
            <a:ext cx="3150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Fig 2- figure supplement 1c- source data 2</a:t>
            </a:r>
          </a:p>
        </p:txBody>
      </p:sp>
    </p:spTree>
    <p:extLst>
      <p:ext uri="{BB962C8B-B14F-4D97-AF65-F5344CB8AC3E}">
        <p14:creationId xmlns:p14="http://schemas.microsoft.com/office/powerpoint/2010/main" val="677139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67</Words>
  <Application>Microsoft Macintosh PowerPoint</Application>
  <PresentationFormat>A4 Paper (210x297 mm)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vera.terblanche@yahoo.de</dc:creator>
  <cp:lastModifiedBy>vera.terblanche@yahoo.de</cp:lastModifiedBy>
  <cp:revision>4</cp:revision>
  <dcterms:created xsi:type="dcterms:W3CDTF">2025-04-02T09:19:54Z</dcterms:created>
  <dcterms:modified xsi:type="dcterms:W3CDTF">2025-04-02T13:46:24Z</dcterms:modified>
</cp:coreProperties>
</file>