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1E886C6-E67B-4FEC-8BDA-0B53EDD325D0}" type="datetimeFigureOut">
              <a:rPr lang="he-IL" smtClean="0"/>
              <a:t>י"ח/אדר ב/תשפ"ד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A4C1956-C2BC-4CB2-B8A3-F083B5F1CF5A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14894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4C1956-C2BC-4CB2-B8A3-F083B5F1CF5A}" type="slidenum">
              <a:rPr lang="he-IL" smtClean="0"/>
              <a:t>1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31916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B9D643B5-0587-DE14-1407-541D9A9C47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id="{E2891F45-BE79-E008-CB13-31E66C3357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33638C61-7947-ADEF-56A3-CAE32A932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345F-DC18-48B3-AB0E-9500424EEF88}" type="datetimeFigureOut">
              <a:rPr lang="he-IL" smtClean="0"/>
              <a:t>י"ח/אדר ב/תשפ"ד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ACE0A46B-BD46-2426-D226-094311178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754C2010-AD30-EA51-6A5D-DE067039F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2D51C-4AE8-4242-B740-ACCEEE6ECE34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31883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74F74271-B077-1083-AB6E-04B7DC808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CE7335E4-B9A5-5B73-3EA9-0AF33FDC47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EDA5B482-F7E9-AF11-0EE1-604965161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345F-DC18-48B3-AB0E-9500424EEF88}" type="datetimeFigureOut">
              <a:rPr lang="he-IL" smtClean="0"/>
              <a:t>י"ח/אדר ב/תשפ"ד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24CE0431-70F6-B03A-FB1F-05066CA57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EF9701C7-F9F2-55C6-F4EF-141A3A3DF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2D51C-4AE8-4242-B740-ACCEEE6ECE34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405488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>
            <a:extLst>
              <a:ext uri="{FF2B5EF4-FFF2-40B4-BE49-F238E27FC236}">
                <a16:creationId xmlns:a16="http://schemas.microsoft.com/office/drawing/2014/main" id="{98AAD8FD-A91B-651D-F001-ED74F1CDCF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5E246E4D-80AA-617A-CC0B-0937635C4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A35B5232-AB2D-3203-76E5-49278B6A1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345F-DC18-48B3-AB0E-9500424EEF88}" type="datetimeFigureOut">
              <a:rPr lang="he-IL" smtClean="0"/>
              <a:t>י"ח/אדר ב/תשפ"ד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66C70FCF-4E14-A84B-7F35-CCE7930AF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9FDB4633-A30F-5274-83D8-00A85650E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2D51C-4AE8-4242-B740-ACCEEE6ECE34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53403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8C94C4B6-3956-0B88-03B2-567988633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8BD6C86F-F13B-7C6D-DFC7-F67DAC8547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8D4106C3-CD5B-AAC1-A238-D76F63DF0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345F-DC18-48B3-AB0E-9500424EEF88}" type="datetimeFigureOut">
              <a:rPr lang="he-IL" smtClean="0"/>
              <a:t>י"ח/אדר ב/תשפ"ד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90EB7C9E-007B-F814-19C9-B2B0EEC03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B81D3224-EC47-00A3-14F3-39EAB2E9F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2D51C-4AE8-4242-B740-ACCEEE6ECE34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56444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0A28880-624E-A10D-4FEC-CFB0A2D15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EE999913-AA31-B30D-8DE8-34847B4D36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8C6132AE-5CB5-3D2F-5CF5-B2B9E5C45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345F-DC18-48B3-AB0E-9500424EEF88}" type="datetimeFigureOut">
              <a:rPr lang="he-IL" smtClean="0"/>
              <a:t>י"ח/אדר ב/תשפ"ד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FB6E6391-8D6C-2100-09D8-B7FD370E0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9AE9010D-9DDD-0B47-E559-B65E90866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2D51C-4AE8-4242-B740-ACCEEE6ECE34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836329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1C9D9F59-054E-1F20-8675-3A4B22B9E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8BF4167A-C506-C95D-4FCB-B588ECD954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435E795E-A00A-11FD-1DF4-98E3E760E1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37729A77-76D0-2B0F-4B6B-9621150B8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345F-DC18-48B3-AB0E-9500424EEF88}" type="datetimeFigureOut">
              <a:rPr lang="he-IL" smtClean="0"/>
              <a:t>י"ח/אדר ב/תשפ"ד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C385B623-13FE-D88A-EDD6-D7E425611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A7162EF9-CABC-01E9-7578-F38E9A244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2D51C-4AE8-4242-B740-ACCEEE6ECE34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128046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BC8FD348-6DB2-E48C-E89D-619AA1284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C3D2D142-F637-154C-B661-5F0F0BA270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328F040D-AE76-4C98-A97E-8B96A94E20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C69C61B2-1D5B-9829-45CC-B95772B73E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1EC5C880-D83C-CBA1-52E6-B89B8047F3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>
            <a:extLst>
              <a:ext uri="{FF2B5EF4-FFF2-40B4-BE49-F238E27FC236}">
                <a16:creationId xmlns:a16="http://schemas.microsoft.com/office/drawing/2014/main" id="{C1DBED36-F3CD-F04B-70E4-5D81D4BE6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345F-DC18-48B3-AB0E-9500424EEF88}" type="datetimeFigureOut">
              <a:rPr lang="he-IL" smtClean="0"/>
              <a:t>י"ח/אדר ב/תשפ"ד</a:t>
            </a:fld>
            <a:endParaRPr lang="he-IL"/>
          </a:p>
        </p:txBody>
      </p:sp>
      <p:sp>
        <p:nvSpPr>
          <p:cNvPr id="8" name="מציין מיקום של כותרת תחתונה 7">
            <a:extLst>
              <a:ext uri="{FF2B5EF4-FFF2-40B4-BE49-F238E27FC236}">
                <a16:creationId xmlns:a16="http://schemas.microsoft.com/office/drawing/2014/main" id="{04FACDF0-FA8E-ADB9-C26D-DD9681DD5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>
            <a:extLst>
              <a:ext uri="{FF2B5EF4-FFF2-40B4-BE49-F238E27FC236}">
                <a16:creationId xmlns:a16="http://schemas.microsoft.com/office/drawing/2014/main" id="{8D9495E8-8479-4C98-5338-4CCA0EA55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2D51C-4AE8-4242-B740-ACCEEE6ECE34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473727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F891E749-14C8-5F15-EBBC-2A99FB192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id="{A02B6C32-7509-0984-6334-27FD43526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345F-DC18-48B3-AB0E-9500424EEF88}" type="datetimeFigureOut">
              <a:rPr lang="he-IL" smtClean="0"/>
              <a:t>י"ח/אדר ב/תשפ"ד</a:t>
            </a:fld>
            <a:endParaRPr lang="he-IL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id="{A8D39E93-EDC4-1736-3014-2888C2D67D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id="{8E646316-6FB6-40A4-DCA6-FD192712E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2D51C-4AE8-4242-B740-ACCEEE6ECE34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01549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>
            <a:extLst>
              <a:ext uri="{FF2B5EF4-FFF2-40B4-BE49-F238E27FC236}">
                <a16:creationId xmlns:a16="http://schemas.microsoft.com/office/drawing/2014/main" id="{D9C91B76-C1D7-7241-4EB0-D9E6AC2AD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345F-DC18-48B3-AB0E-9500424EEF88}" type="datetimeFigureOut">
              <a:rPr lang="he-IL" smtClean="0"/>
              <a:t>י"ח/אדר ב/תשפ"ד</a:t>
            </a:fld>
            <a:endParaRPr lang="he-IL"/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id="{33BCE0FC-20D0-3755-AD3D-3F932E2A8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B24AEFCB-B45C-3ABC-E699-53AD05BBD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2D51C-4AE8-4242-B740-ACCEEE6ECE34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596600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A781FF6-E56A-7D1C-C5A1-68128E8B7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A002EB6C-D5DD-C9A1-238D-38FECA620E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9F26DBA6-BE9C-F1FA-3853-616489C985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2DAC60DC-9FC3-2BBA-BF4A-34C29B0269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345F-DC18-48B3-AB0E-9500424EEF88}" type="datetimeFigureOut">
              <a:rPr lang="he-IL" smtClean="0"/>
              <a:t>י"ח/אדר ב/תשפ"ד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DD69EF92-DACF-46A3-4E37-8EC9DA5B6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9CB45FE9-5F55-AADA-0E56-717404AC1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2D51C-4AE8-4242-B740-ACCEEE6ECE34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530298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B90F825-95B3-38B2-40CD-E0307DBE5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מונה 2">
            <a:extLst>
              <a:ext uri="{FF2B5EF4-FFF2-40B4-BE49-F238E27FC236}">
                <a16:creationId xmlns:a16="http://schemas.microsoft.com/office/drawing/2014/main" id="{9B9B643D-40CB-7AED-15A6-B9FDF24972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1BADBC6E-633D-4E54-B543-43FAFAEC9B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14AAC76B-D198-C3DD-5F47-2CF78D76C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11345F-DC18-48B3-AB0E-9500424EEF88}" type="datetimeFigureOut">
              <a:rPr lang="he-IL" smtClean="0"/>
              <a:t>י"ח/אדר ב/תשפ"ד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04823B08-F315-5E65-9E38-354C7297B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993EB67F-3C5A-C947-2170-0AB8F46C5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62D51C-4AE8-4242-B740-ACCEEE6ECE34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242431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>
            <a:extLst>
              <a:ext uri="{FF2B5EF4-FFF2-40B4-BE49-F238E27FC236}">
                <a16:creationId xmlns:a16="http://schemas.microsoft.com/office/drawing/2014/main" id="{A97FF7B6-3331-1511-2094-807B9F756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DB59E959-27EC-FB5F-0D8D-6E6F088D41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AFD98B1E-96E6-4295-5941-42A9834BED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11345F-DC18-48B3-AB0E-9500424EEF88}" type="datetimeFigureOut">
              <a:rPr lang="he-IL" smtClean="0"/>
              <a:t>י"ח/אדר ב/תשפ"ד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41EA431A-1C46-1929-FE57-CC4B0AE3EB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440A9CFC-F8EE-4C38-4E3D-1F3C0D1BC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2D51C-4AE8-4242-B740-ACCEEE6ECE34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192936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.avi"/><Relationship Id="rId7" Type="http://schemas.openxmlformats.org/officeDocument/2006/relationships/image" Target="../media/image1.png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4.jpg"/><Relationship Id="rId4" Type="http://schemas.openxmlformats.org/officeDocument/2006/relationships/video" Target="../media/media2.avi"/><Relationship Id="rId9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ull image">
            <a:hlinkClick r:id="" action="ppaction://media"/>
            <a:extLst>
              <a:ext uri="{FF2B5EF4-FFF2-40B4-BE49-F238E27FC236}">
                <a16:creationId xmlns:a16="http://schemas.microsoft.com/office/drawing/2014/main" id="{15F92064-832D-34C6-F04D-6B0AE7FA396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r="5385"/>
          <a:stretch/>
        </p:blipFill>
        <p:spPr>
          <a:xfrm rot="5400000">
            <a:off x="8256216" y="-103580"/>
            <a:ext cx="1613673" cy="5354195"/>
          </a:xfrm>
          <a:prstGeom prst="rect">
            <a:avLst/>
          </a:prstGeom>
        </p:spPr>
      </p:pic>
      <p:pic>
        <p:nvPicPr>
          <p:cNvPr id="3" name="Trafficking GFP control">
            <a:hlinkClick r:id="" action="ppaction://media"/>
            <a:extLst>
              <a:ext uri="{FF2B5EF4-FFF2-40B4-BE49-F238E27FC236}">
                <a16:creationId xmlns:a16="http://schemas.microsoft.com/office/drawing/2014/main" id="{ABD2C36E-8989-3510-61CC-30E61192C32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8">
            <a:lum bright="20000" contrast="20000"/>
          </a:blip>
          <a:srcRect l="44745" t="8925" r="26776"/>
          <a:stretch/>
        </p:blipFill>
        <p:spPr>
          <a:xfrm rot="5400000">
            <a:off x="2380154" y="-16317"/>
            <a:ext cx="1613673" cy="5160477"/>
          </a:xfrm>
          <a:prstGeom prst="rect">
            <a:avLst/>
          </a:prstGeom>
        </p:spPr>
      </p:pic>
      <p:sp>
        <p:nvSpPr>
          <p:cNvPr id="4" name="TextBox 2">
            <a:extLst>
              <a:ext uri="{FF2B5EF4-FFF2-40B4-BE49-F238E27FC236}">
                <a16:creationId xmlns:a16="http://schemas.microsoft.com/office/drawing/2014/main" id="{9B5198C7-3C2A-532C-5B32-4BDE2D208BF3}"/>
              </a:ext>
            </a:extLst>
          </p:cNvPr>
          <p:cNvSpPr txBox="1"/>
          <p:nvPr/>
        </p:nvSpPr>
        <p:spPr>
          <a:xfrm>
            <a:off x="7925980" y="1160523"/>
            <a:ext cx="212566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b="1" dirty="0"/>
              <a:t>Timm50 KD</a:t>
            </a:r>
            <a:endParaRPr lang="he-IL" sz="2400" b="1" dirty="0"/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AB7D62D8-F829-A8E7-CC91-4CFB3302470F}"/>
              </a:ext>
            </a:extLst>
          </p:cNvPr>
          <p:cNvSpPr txBox="1"/>
          <p:nvPr/>
        </p:nvSpPr>
        <p:spPr>
          <a:xfrm>
            <a:off x="2219324" y="1160523"/>
            <a:ext cx="193533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2400" b="1" dirty="0" err="1"/>
              <a:t>Scr</a:t>
            </a:r>
            <a:r>
              <a:rPr lang="en-US" sz="2400" b="1" dirty="0"/>
              <a:t> control</a:t>
            </a:r>
            <a:endParaRPr lang="he-IL" sz="2400" b="1" dirty="0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FB923407-CC5A-7D4A-DA91-CC17823A126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955" y="3706900"/>
            <a:ext cx="5354195" cy="1411073"/>
          </a:xfrm>
          <a:prstGeom prst="rect">
            <a:avLst/>
          </a:prstGeom>
        </p:spPr>
      </p:pic>
      <p:cxnSp>
        <p:nvCxnSpPr>
          <p:cNvPr id="7" name="Straight Arrow Connector 11">
            <a:extLst>
              <a:ext uri="{FF2B5EF4-FFF2-40B4-BE49-F238E27FC236}">
                <a16:creationId xmlns:a16="http://schemas.microsoft.com/office/drawing/2014/main" id="{39E4212F-089D-D2DE-30D7-48B0CE3EC2AF}"/>
              </a:ext>
            </a:extLst>
          </p:cNvPr>
          <p:cNvCxnSpPr/>
          <p:nvPr/>
        </p:nvCxnSpPr>
        <p:spPr>
          <a:xfrm>
            <a:off x="6267083" y="3706900"/>
            <a:ext cx="0" cy="14110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Arrow Connector 13">
            <a:extLst>
              <a:ext uri="{FF2B5EF4-FFF2-40B4-BE49-F238E27FC236}">
                <a16:creationId xmlns:a16="http://schemas.microsoft.com/office/drawing/2014/main" id="{BBC23BD0-0B49-95DA-705D-19EBF09AEF0A}"/>
              </a:ext>
            </a:extLst>
          </p:cNvPr>
          <p:cNvCxnSpPr>
            <a:cxnSpLocks/>
          </p:cNvCxnSpPr>
          <p:nvPr/>
        </p:nvCxnSpPr>
        <p:spPr>
          <a:xfrm>
            <a:off x="6385955" y="5235427"/>
            <a:ext cx="535419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14">
            <a:extLst>
              <a:ext uri="{FF2B5EF4-FFF2-40B4-BE49-F238E27FC236}">
                <a16:creationId xmlns:a16="http://schemas.microsoft.com/office/drawing/2014/main" id="{03158673-C093-9A8F-6FFB-266B22DF9F0A}"/>
              </a:ext>
            </a:extLst>
          </p:cNvPr>
          <p:cNvSpPr txBox="1"/>
          <p:nvPr/>
        </p:nvSpPr>
        <p:spPr>
          <a:xfrm rot="16200000">
            <a:off x="5784000" y="4306820"/>
            <a:ext cx="49222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200" dirty="0"/>
              <a:t>Time</a:t>
            </a:r>
            <a:endParaRPr lang="he-IL" sz="1200" dirty="0"/>
          </a:p>
        </p:txBody>
      </p:sp>
      <p:sp>
        <p:nvSpPr>
          <p:cNvPr id="10" name="TextBox 16">
            <a:extLst>
              <a:ext uri="{FF2B5EF4-FFF2-40B4-BE49-F238E27FC236}">
                <a16:creationId xmlns:a16="http://schemas.microsoft.com/office/drawing/2014/main" id="{DA099028-EA3A-C693-B2A6-371288AD1009}"/>
              </a:ext>
            </a:extLst>
          </p:cNvPr>
          <p:cNvSpPr txBox="1"/>
          <p:nvPr/>
        </p:nvSpPr>
        <p:spPr>
          <a:xfrm>
            <a:off x="8327051" y="5298562"/>
            <a:ext cx="113319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200" dirty="0"/>
              <a:t>Displacement</a:t>
            </a:r>
            <a:endParaRPr lang="he-IL" sz="1200" dirty="0"/>
          </a:p>
        </p:txBody>
      </p:sp>
      <p:pic>
        <p:nvPicPr>
          <p:cNvPr id="11" name="Picture 17">
            <a:extLst>
              <a:ext uri="{FF2B5EF4-FFF2-40B4-BE49-F238E27FC236}">
                <a16:creationId xmlns:a16="http://schemas.microsoft.com/office/drawing/2014/main" id="{7E25C90E-963A-3D5B-42F1-1872CFB611B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52" y="3697304"/>
            <a:ext cx="5160474" cy="1411073"/>
          </a:xfrm>
          <a:prstGeom prst="rect">
            <a:avLst/>
          </a:prstGeom>
        </p:spPr>
      </p:pic>
      <p:cxnSp>
        <p:nvCxnSpPr>
          <p:cNvPr id="12" name="Straight Arrow Connector 19">
            <a:extLst>
              <a:ext uri="{FF2B5EF4-FFF2-40B4-BE49-F238E27FC236}">
                <a16:creationId xmlns:a16="http://schemas.microsoft.com/office/drawing/2014/main" id="{D4DF4214-79DD-46AE-83DF-B19A426B03C8}"/>
              </a:ext>
            </a:extLst>
          </p:cNvPr>
          <p:cNvCxnSpPr/>
          <p:nvPr/>
        </p:nvCxnSpPr>
        <p:spPr>
          <a:xfrm>
            <a:off x="487880" y="3697304"/>
            <a:ext cx="0" cy="14110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20">
            <a:extLst>
              <a:ext uri="{FF2B5EF4-FFF2-40B4-BE49-F238E27FC236}">
                <a16:creationId xmlns:a16="http://schemas.microsoft.com/office/drawing/2014/main" id="{6DE076BA-33FB-ECB8-AFF2-5B53831DE2E5}"/>
              </a:ext>
            </a:extLst>
          </p:cNvPr>
          <p:cNvCxnSpPr>
            <a:cxnSpLocks/>
          </p:cNvCxnSpPr>
          <p:nvPr/>
        </p:nvCxnSpPr>
        <p:spPr>
          <a:xfrm>
            <a:off x="606752" y="5225831"/>
            <a:ext cx="516047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21">
            <a:extLst>
              <a:ext uri="{FF2B5EF4-FFF2-40B4-BE49-F238E27FC236}">
                <a16:creationId xmlns:a16="http://schemas.microsoft.com/office/drawing/2014/main" id="{2E04D227-29B9-8449-DD6F-3023A407CF14}"/>
              </a:ext>
            </a:extLst>
          </p:cNvPr>
          <p:cNvSpPr txBox="1"/>
          <p:nvPr/>
        </p:nvSpPr>
        <p:spPr>
          <a:xfrm rot="16200000">
            <a:off x="66442" y="4266402"/>
            <a:ext cx="49222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200" dirty="0"/>
              <a:t>Time</a:t>
            </a:r>
            <a:endParaRPr lang="he-IL" sz="1200" dirty="0"/>
          </a:p>
        </p:txBody>
      </p:sp>
      <p:sp>
        <p:nvSpPr>
          <p:cNvPr id="15" name="TextBox 22">
            <a:extLst>
              <a:ext uri="{FF2B5EF4-FFF2-40B4-BE49-F238E27FC236}">
                <a16:creationId xmlns:a16="http://schemas.microsoft.com/office/drawing/2014/main" id="{BC2482B9-5B92-9489-D3EF-759FD863AA93}"/>
              </a:ext>
            </a:extLst>
          </p:cNvPr>
          <p:cNvSpPr txBox="1"/>
          <p:nvPr/>
        </p:nvSpPr>
        <p:spPr>
          <a:xfrm>
            <a:off x="2547848" y="5288966"/>
            <a:ext cx="1133191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200" dirty="0"/>
              <a:t>Displacement</a:t>
            </a:r>
            <a:endParaRPr lang="he-IL" sz="1200" dirty="0"/>
          </a:p>
        </p:txBody>
      </p:sp>
    </p:spTree>
    <p:extLst>
      <p:ext uri="{BB962C8B-B14F-4D97-AF65-F5344CB8AC3E}">
        <p14:creationId xmlns:p14="http://schemas.microsoft.com/office/powerpoint/2010/main" val="2620446026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9</Words>
  <Application>Microsoft Office PowerPoint</Application>
  <PresentationFormat>מסך רחב</PresentationFormat>
  <Paragraphs>7</Paragraphs>
  <Slides>1</Slides>
  <Notes>1</Notes>
  <HiddenSlides>0</HiddenSlides>
  <MMClips>2</MMClips>
  <ScaleCrop>false</ScaleCrop>
  <HeadingPairs>
    <vt:vector size="6" baseType="variant">
      <vt:variant>
        <vt:lpstr>גופנים בשימוש</vt:lpstr>
      </vt:variant>
      <vt:variant>
        <vt:i4>3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ערכת נושא Office</vt:lpstr>
      <vt:lpstr>מצגת של PowerPoint‏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PowerPoint‏</dc:title>
  <dc:creator>Eyal Paz</dc:creator>
  <cp:lastModifiedBy>Eyal Paz</cp:lastModifiedBy>
  <cp:revision>8</cp:revision>
  <dcterms:created xsi:type="dcterms:W3CDTF">2023-11-02T08:50:03Z</dcterms:created>
  <dcterms:modified xsi:type="dcterms:W3CDTF">2024-03-28T10:27:17Z</dcterms:modified>
</cp:coreProperties>
</file>